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256" r:id="rId2"/>
    <p:sldId id="737" r:id="rId3"/>
    <p:sldId id="738" r:id="rId4"/>
    <p:sldId id="733" r:id="rId5"/>
    <p:sldId id="724" r:id="rId6"/>
    <p:sldId id="725" r:id="rId7"/>
    <p:sldId id="728" r:id="rId8"/>
    <p:sldId id="742" r:id="rId9"/>
    <p:sldId id="741" r:id="rId10"/>
    <p:sldId id="727" r:id="rId11"/>
    <p:sldId id="729" r:id="rId12"/>
    <p:sldId id="736" r:id="rId13"/>
    <p:sldId id="726" r:id="rId14"/>
    <p:sldId id="731" r:id="rId15"/>
    <p:sldId id="732" r:id="rId16"/>
    <p:sldId id="734" r:id="rId17"/>
    <p:sldId id="735" r:id="rId18"/>
    <p:sldId id="730" r:id="rId19"/>
    <p:sldId id="743" r:id="rId20"/>
    <p:sldId id="744" r:id="rId21"/>
  </p:sldIdLst>
  <p:sldSz cx="12192000" cy="6858000"/>
  <p:notesSz cx="6858000" cy="9144000"/>
  <p:embeddedFontLst>
    <p:embeddedFont>
      <p:font typeface="맑은 고딕" panose="020B0503020000020004" pitchFamily="34" charset="-127"/>
      <p:regular r:id="rId23"/>
      <p:bold r:id="rId24"/>
    </p:embeddedFont>
    <p:embeddedFont>
      <p:font typeface="HelveticaNeueLT Pro 65 Md" panose="020B0604020202020204" pitchFamily="34" charset="0"/>
      <p:regular r:id="rId25"/>
      <p:italic r:id="rId26"/>
    </p:embeddedFont>
    <p:embeddedFont>
      <p:font typeface="NanumSquare" panose="020B0600000101010101" pitchFamily="34" charset="-127"/>
      <p:regular r:id="rId27"/>
    </p:embeddedFont>
    <p:embeddedFont>
      <p:font typeface="NanumSquare Bold" panose="020B0600000101010101" pitchFamily="34" charset="-127"/>
      <p:bold r:id="rId28"/>
    </p:embeddedFont>
    <p:embeddedFont>
      <p:font typeface="NanumSquare ExtraBold" panose="020B0600000101010101" pitchFamily="34" charset="-127"/>
      <p:bold r:id="rId29"/>
    </p:embeddedFont>
    <p:embeddedFont>
      <p:font typeface="NanumSquare Light" panose="020B0600000101010101" pitchFamily="34" charset="-127"/>
      <p:regular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D84B"/>
    <a:srgbClr val="1013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32" autoAdjust="0"/>
    <p:restoredTop sz="85529" autoAdjust="0"/>
  </p:normalViewPr>
  <p:slideViewPr>
    <p:cSldViewPr snapToGrid="0">
      <p:cViewPr varScale="1">
        <p:scale>
          <a:sx n="105" d="100"/>
          <a:sy n="105" d="100"/>
        </p:scale>
        <p:origin x="224" y="211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B620EA-F5C8-4A80-9119-B891D389AE17}" type="datetimeFigureOut">
              <a:rPr lang="ko-KR" altLang="en-US" smtClean="0"/>
              <a:t>2023. 5. 5.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7046EC-C15E-4629-B50B-A961BC5E888E}" type="slidenum">
              <a:rPr lang="ko-KR" altLang="en-US" smtClean="0"/>
              <a:t>‹#›</a:t>
            </a:fld>
            <a:endParaRPr lang="ko-KR" altLang="en-US"/>
          </a:p>
        </p:txBody>
      </p:sp>
    </p:spTree>
    <p:extLst>
      <p:ext uri="{BB962C8B-B14F-4D97-AF65-F5344CB8AC3E}">
        <p14:creationId xmlns:p14="http://schemas.microsoft.com/office/powerpoint/2010/main" val="335336006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Good morning, everyone. It is my great pleasure to meet you at this session. My name is </a:t>
            </a:r>
            <a:r>
              <a:rPr kumimoji="1" lang="en-US" altLang="ko-Kore-KR" dirty="0" err="1"/>
              <a:t>Juhwan</a:t>
            </a:r>
            <a:r>
              <a:rPr kumimoji="1" lang="en-US" altLang="ko-Kore-KR" dirty="0"/>
              <a:t> Choi and I will be presenting </a:t>
            </a:r>
            <a:r>
              <a:rPr lang="en-US" altLang="ko-Kore-KR" u="none" strike="noStrike" dirty="0">
                <a:solidFill>
                  <a:srgbClr val="D1D5DB"/>
                </a:solidFill>
                <a:effectLst/>
                <a:latin typeface="NanumSquare" panose="020B0600000101010101" pitchFamily="34" charset="-127"/>
              </a:rPr>
              <a:t>our research paper titled "</a:t>
            </a:r>
            <a:r>
              <a:rPr lang="en-US" altLang="ko-Kore-KR" u="none" strike="noStrike" dirty="0" err="1">
                <a:solidFill>
                  <a:srgbClr val="D1D5DB"/>
                </a:solidFill>
                <a:effectLst/>
                <a:latin typeface="NanumSquare" panose="020B0600000101010101" pitchFamily="34" charset="-127"/>
              </a:rPr>
              <a:t>SoftEDA</a:t>
            </a:r>
            <a:r>
              <a:rPr lang="en-US" altLang="ko-Kore-KR" u="none" strike="noStrike" dirty="0">
                <a:solidFill>
                  <a:srgbClr val="D1D5DB"/>
                </a:solidFill>
                <a:effectLst/>
                <a:latin typeface="NanumSquare" panose="020B0600000101010101" pitchFamily="34" charset="-127"/>
              </a:rPr>
              <a:t>: Rethinking Rule-Based Data Augmentation with Soft Labels” today. In this paper, we proposed novel, yet simple method for improving existing rule-based text data augmentation methods.</a:t>
            </a:r>
            <a:endParaRPr kumimoji="1" lang="ko-Kore-KR" altLang="en-US"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1</a:t>
            </a:fld>
            <a:endParaRPr lang="ko-KR" altLang="en-US"/>
          </a:p>
        </p:txBody>
      </p:sp>
    </p:spTree>
    <p:extLst>
      <p:ext uri="{BB962C8B-B14F-4D97-AF65-F5344CB8AC3E}">
        <p14:creationId xmlns:p14="http://schemas.microsoft.com/office/powerpoint/2010/main" val="3930992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As we have seen before, rule-based text data augmentation methods generate a perturbed data through simple operations.</a:t>
            </a:r>
          </a:p>
          <a:p>
            <a:r>
              <a:rPr kumimoji="1" lang="en-US" altLang="ko-Kore-KR" dirty="0"/>
              <a:t>And our main intuition is, that these kind of noisy data should have less certain label compared to one-hot label of original data.</a:t>
            </a:r>
          </a:p>
          <a:p>
            <a:r>
              <a:rPr kumimoji="1" lang="en-US" altLang="ko-Kore-KR" dirty="0"/>
              <a:t>In most of data augmentation techniques, the augmented data has exact same label value with the original data.</a:t>
            </a:r>
          </a:p>
          <a:p>
            <a:r>
              <a:rPr kumimoji="1" lang="en-US" altLang="ko-Kore-KR" dirty="0"/>
              <a:t>However, this may be inappropriate to perturbed, and uncertain data compared to original data.</a:t>
            </a:r>
          </a:p>
          <a:p>
            <a:endParaRPr kumimoji="1" lang="en-US" altLang="ko-Kore-KR" dirty="0"/>
          </a:p>
          <a:p>
            <a:r>
              <a:rPr kumimoji="1" lang="en-US" altLang="ko-Kore-KR" dirty="0"/>
              <a:t>To solve this issue, we assigned soft label to augmented data. </a:t>
            </a:r>
            <a:endParaRPr kumimoji="1" lang="ko-Kore-KR" altLang="en-US"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10</a:t>
            </a:fld>
            <a:endParaRPr lang="ko-KR" altLang="en-US"/>
          </a:p>
        </p:txBody>
      </p:sp>
    </p:spTree>
    <p:extLst>
      <p:ext uri="{BB962C8B-B14F-4D97-AF65-F5344CB8AC3E}">
        <p14:creationId xmlns:p14="http://schemas.microsoft.com/office/powerpoint/2010/main" val="3249175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To convert the hard label of original data to soft label, we applied the label smoothing technique. </a:t>
            </a:r>
          </a:p>
          <a:p>
            <a:r>
              <a:rPr kumimoji="1" lang="en-US" altLang="ko-Kore-KR" dirty="0"/>
              <a:t>Label smoothing is originally a regularization mechanism which replaces the ground-truth label to mixture of original label and uniform distribution across every label class.</a:t>
            </a:r>
          </a:p>
          <a:p>
            <a:endParaRPr kumimoji="1" lang="en-US" altLang="ko-Kore-KR" dirty="0"/>
          </a:p>
          <a:p>
            <a:r>
              <a:rPr kumimoji="1" lang="en-US" altLang="ko-Kore-KR" dirty="0"/>
              <a:t>Through applying label smoothing to the label value of augmented data, we can introduce the uncertainty to such perturbed data.</a:t>
            </a:r>
          </a:p>
          <a:p>
            <a:endParaRPr kumimoji="1" lang="en-US" altLang="ko-Kore-KR" dirty="0"/>
          </a:p>
          <a:p>
            <a:r>
              <a:rPr kumimoji="1" lang="en-US" altLang="ko-Kore-KR" dirty="0"/>
              <a:t>This simple and straightforward approach is the key idea of our proposed method, </a:t>
            </a:r>
            <a:r>
              <a:rPr kumimoji="1" lang="en-US" altLang="ko-Kore-KR" dirty="0" err="1"/>
              <a:t>softEDA</a:t>
            </a:r>
            <a:r>
              <a:rPr kumimoji="1" lang="en-US" altLang="ko-Kore-KR" dirty="0"/>
              <a:t>.</a:t>
            </a:r>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11</a:t>
            </a:fld>
            <a:endParaRPr lang="ko-KR" altLang="en-US"/>
          </a:p>
        </p:txBody>
      </p:sp>
    </p:spTree>
    <p:extLst>
      <p:ext uri="{BB962C8B-B14F-4D97-AF65-F5344CB8AC3E}">
        <p14:creationId xmlns:p14="http://schemas.microsoft.com/office/powerpoint/2010/main" val="3415308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Now, we introduce the overall flow of our </a:t>
            </a:r>
            <a:r>
              <a:rPr kumimoji="1" lang="en-US" altLang="ko-Kore-KR" dirty="0" err="1"/>
              <a:t>softEDA</a:t>
            </a:r>
            <a:r>
              <a:rPr kumimoji="1" lang="en-US" altLang="ko-Kore-KR" dirty="0"/>
              <a:t> method.</a:t>
            </a:r>
          </a:p>
          <a:p>
            <a:endParaRPr kumimoji="1" lang="en-US" altLang="ko-Kore-KR" dirty="0"/>
          </a:p>
          <a:p>
            <a:r>
              <a:rPr kumimoji="1" lang="en-US" altLang="ko-Kore-KR" dirty="0" err="1"/>
              <a:t>softEDA</a:t>
            </a:r>
            <a:r>
              <a:rPr kumimoji="1" lang="en-US" altLang="ko-Kore-KR" dirty="0"/>
              <a:t> first performs one of sub-operations suggested by original EDA and get augmented sentence.</a:t>
            </a:r>
          </a:p>
          <a:p>
            <a:r>
              <a:rPr kumimoji="1" lang="en-US" altLang="ko-Kore-KR" dirty="0"/>
              <a:t>But, different from previous EDA, which assigns same hard label to augmented data, </a:t>
            </a:r>
            <a:r>
              <a:rPr kumimoji="1" lang="en-US" altLang="ko-Kore-KR" dirty="0" err="1"/>
              <a:t>softEDA</a:t>
            </a:r>
            <a:r>
              <a:rPr kumimoji="1" lang="en-US" altLang="ko-Kore-KR" dirty="0"/>
              <a:t> takes one more step.</a:t>
            </a:r>
          </a:p>
          <a:p>
            <a:endParaRPr kumimoji="1" lang="en-US" altLang="ko-Kore-KR" dirty="0"/>
          </a:p>
          <a:p>
            <a:r>
              <a:rPr kumimoji="1" lang="en-US" altLang="ko-Kore-KR" dirty="0"/>
              <a:t>By applying label smoothing and assign soft label to augmented data, we can insert some uncertainty to the label of this perturbed sentence.</a:t>
            </a:r>
          </a:p>
          <a:p>
            <a:endParaRPr kumimoji="1" lang="en-US" altLang="ko-Kore-KR" dirty="0"/>
          </a:p>
          <a:p>
            <a:r>
              <a:rPr kumimoji="1" lang="en-US" altLang="ko-Kore-KR" dirty="0"/>
              <a:t>Through this simple modification, </a:t>
            </a:r>
            <a:r>
              <a:rPr kumimoji="1" lang="en-US" altLang="ko-Kore-KR" dirty="0" err="1"/>
              <a:t>softEDA</a:t>
            </a:r>
            <a:r>
              <a:rPr kumimoji="1" lang="en-US" altLang="ko-Kore-KR" dirty="0"/>
              <a:t> keep the benefits of rule-based methods while improving its effectiveness.</a:t>
            </a:r>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12</a:t>
            </a:fld>
            <a:endParaRPr lang="ko-KR" altLang="en-US"/>
          </a:p>
        </p:txBody>
      </p:sp>
    </p:spTree>
    <p:extLst>
      <p:ext uri="{BB962C8B-B14F-4D97-AF65-F5344CB8AC3E}">
        <p14:creationId xmlns:p14="http://schemas.microsoft.com/office/powerpoint/2010/main" val="3752666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Okay, now we will talk about the experiment to validate our idea and proposed method.</a:t>
            </a:r>
          </a:p>
          <a:p>
            <a:endParaRPr kumimoji="1" lang="en-US" altLang="ko-Kore-KR" dirty="0"/>
          </a:p>
          <a:p>
            <a:r>
              <a:rPr kumimoji="1" lang="en-US" altLang="ko-Kore-KR" dirty="0"/>
              <a:t>We performed the experiment upon seven different text classification tasks, which is the most fundamental natural language processing task.</a:t>
            </a:r>
          </a:p>
          <a:p>
            <a:r>
              <a:rPr kumimoji="1" lang="en-US" altLang="ko-Kore-KR" dirty="0"/>
              <a:t>These datasets include various domain such as sentiment, subjectivity, type of question, or linguistic acceptability.</a:t>
            </a:r>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13</a:t>
            </a:fld>
            <a:endParaRPr lang="ko-KR" altLang="en-US"/>
          </a:p>
        </p:txBody>
      </p:sp>
    </p:spTree>
    <p:extLst>
      <p:ext uri="{BB962C8B-B14F-4D97-AF65-F5344CB8AC3E}">
        <p14:creationId xmlns:p14="http://schemas.microsoft.com/office/powerpoint/2010/main" val="1939142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And we evaluated the performance through three different backbone, CNN, LSTM, and BERT model.</a:t>
            </a:r>
            <a:endParaRPr kumimoji="1" lang="ko-Kore-KR" altLang="en-US"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14</a:t>
            </a:fld>
            <a:endParaRPr lang="ko-KR" altLang="en-US"/>
          </a:p>
        </p:txBody>
      </p:sp>
    </p:spTree>
    <p:extLst>
      <p:ext uri="{BB962C8B-B14F-4D97-AF65-F5344CB8AC3E}">
        <p14:creationId xmlns:p14="http://schemas.microsoft.com/office/powerpoint/2010/main" val="294699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Finally, to compare our proposed method with previous ones, we also trained and tested the model by using original EDA and AEDA methods.</a:t>
            </a:r>
            <a:endParaRPr kumimoji="1" lang="ko-Kore-KR" altLang="en-US"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15</a:t>
            </a:fld>
            <a:endParaRPr lang="ko-KR" altLang="en-US"/>
          </a:p>
        </p:txBody>
      </p:sp>
    </p:spTree>
    <p:extLst>
      <p:ext uri="{BB962C8B-B14F-4D97-AF65-F5344CB8AC3E}">
        <p14:creationId xmlns:p14="http://schemas.microsoft.com/office/powerpoint/2010/main" val="648282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Our experimental shows that our proposed </a:t>
            </a:r>
            <a:r>
              <a:rPr kumimoji="1" lang="en-US" altLang="ko-Kore-KR" dirty="0" err="1"/>
              <a:t>softEDA</a:t>
            </a:r>
            <a:r>
              <a:rPr kumimoji="1" lang="en-US" altLang="ko-Kore-KR" dirty="0"/>
              <a:t>. significantly improves the performance of the model.</a:t>
            </a:r>
          </a:p>
          <a:p>
            <a:r>
              <a:rPr kumimoji="1" lang="en-US" altLang="ko-Kore-KR" dirty="0"/>
              <a:t>Even when other methods were not successful and made performance drop, </a:t>
            </a:r>
            <a:r>
              <a:rPr kumimoji="1" lang="en-US" altLang="ko-Kore-KR" dirty="0" err="1"/>
              <a:t>softEDA</a:t>
            </a:r>
            <a:r>
              <a:rPr kumimoji="1" lang="en-US" altLang="ko-Kore-KR" dirty="0"/>
              <a:t> was able to enhance the model.</a:t>
            </a:r>
          </a:p>
          <a:p>
            <a:endParaRPr kumimoji="1" lang="en-US" altLang="ko-Kore-KR" dirty="0"/>
          </a:p>
          <a:p>
            <a:r>
              <a:rPr kumimoji="1" lang="en-US" altLang="ko-Kore-KR" dirty="0"/>
              <a:t>Through this experiment, we could find our approach is a useful and effective data augmentation method.</a:t>
            </a:r>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16</a:t>
            </a:fld>
            <a:endParaRPr lang="ko-KR" altLang="en-US"/>
          </a:p>
        </p:txBody>
      </p:sp>
    </p:spTree>
    <p:extLst>
      <p:ext uri="{BB962C8B-B14F-4D97-AF65-F5344CB8AC3E}">
        <p14:creationId xmlns:p14="http://schemas.microsoft.com/office/powerpoint/2010/main" val="1648863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ore-KR" u="none" strike="noStrike" dirty="0">
                <a:solidFill>
                  <a:srgbClr val="D1D5DB"/>
                </a:solidFill>
                <a:effectLst/>
                <a:latin typeface="NanumSquare" panose="020B0600000101010101" pitchFamily="34" charset="-127"/>
              </a:rPr>
              <a:t>In conclusion, our research has shown that rule-based text data augmentation methods can be refined by applying soft labels to augmented data. </a:t>
            </a:r>
          </a:p>
          <a:p>
            <a:r>
              <a:rPr lang="en-US" altLang="ko-Kore-KR" u="none" strike="noStrike" dirty="0">
                <a:solidFill>
                  <a:srgbClr val="D1D5DB"/>
                </a:solidFill>
                <a:effectLst/>
                <a:latin typeface="NanumSquare" panose="020B0600000101010101" pitchFamily="34" charset="-127"/>
              </a:rPr>
              <a:t>By using this straightforward approach, we found it is possible to further improve existing methods while maintaining its core strength of simplicity.</a:t>
            </a:r>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17</a:t>
            </a:fld>
            <a:endParaRPr lang="ko-KR" altLang="en-US"/>
          </a:p>
        </p:txBody>
      </p:sp>
    </p:spTree>
    <p:extLst>
      <p:ext uri="{BB962C8B-B14F-4D97-AF65-F5344CB8AC3E}">
        <p14:creationId xmlns:p14="http://schemas.microsoft.com/office/powerpoint/2010/main" val="4263554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Thank you for listening the presentation, and please feel free to ask any questions!</a:t>
            </a:r>
            <a:endParaRPr kumimoji="1" lang="ko-Kore-KR" altLang="en-US"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18</a:t>
            </a:fld>
            <a:endParaRPr lang="ko-KR" altLang="en-US"/>
          </a:p>
        </p:txBody>
      </p:sp>
    </p:spTree>
    <p:extLst>
      <p:ext uri="{BB962C8B-B14F-4D97-AF65-F5344CB8AC3E}">
        <p14:creationId xmlns:p14="http://schemas.microsoft.com/office/powerpoint/2010/main" val="2295789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We conducted heuristic search of smoothing factor.</a:t>
            </a:r>
          </a:p>
          <a:p>
            <a:r>
              <a:rPr kumimoji="1" lang="en-US" altLang="ko-Kore-KR" dirty="0"/>
              <a:t>future work may investigate best smoothing factor for each setting.</a:t>
            </a:r>
            <a:endParaRPr kumimoji="1" lang="ko-Kore-KR" altLang="en-US"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19</a:t>
            </a:fld>
            <a:endParaRPr lang="ko-KR" altLang="en-US"/>
          </a:p>
        </p:txBody>
      </p:sp>
    </p:spTree>
    <p:extLst>
      <p:ext uri="{BB962C8B-B14F-4D97-AF65-F5344CB8AC3E}">
        <p14:creationId xmlns:p14="http://schemas.microsoft.com/office/powerpoint/2010/main" val="113057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As we all know, the performance of deep learning is hardly affected by the amount of data.</a:t>
            </a:r>
            <a:endParaRPr kumimoji="1" lang="ko-Kore-KR" altLang="en-US"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2</a:t>
            </a:fld>
            <a:endParaRPr lang="ko-KR" altLang="en-US"/>
          </a:p>
        </p:txBody>
      </p:sp>
    </p:spTree>
    <p:extLst>
      <p:ext uri="{BB962C8B-B14F-4D97-AF65-F5344CB8AC3E}">
        <p14:creationId xmlns:p14="http://schemas.microsoft.com/office/powerpoint/2010/main" val="1767594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en-US" altLang="ko-Kore-KR"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20</a:t>
            </a:fld>
            <a:endParaRPr lang="ko-KR" altLang="en-US"/>
          </a:p>
        </p:txBody>
      </p:sp>
    </p:spTree>
    <p:extLst>
      <p:ext uri="{BB962C8B-B14F-4D97-AF65-F5344CB8AC3E}">
        <p14:creationId xmlns:p14="http://schemas.microsoft.com/office/powerpoint/2010/main" val="888947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If we do not have enough amount of data for training the deep learning model, it may suffer from the “overfitting” problem.</a:t>
            </a:r>
          </a:p>
          <a:p>
            <a:r>
              <a:rPr kumimoji="1" lang="en-US" altLang="ko-Kore-KR" dirty="0"/>
              <a:t>The overfitting phenomenon leads to lack of generalizability</a:t>
            </a:r>
            <a:r>
              <a:rPr kumimoji="1" lang="en-US" altLang="ko-KR" dirty="0"/>
              <a:t>,</a:t>
            </a:r>
            <a:r>
              <a:rPr kumimoji="1" lang="ko-KR" altLang="en-US" dirty="0"/>
              <a:t> </a:t>
            </a:r>
            <a:r>
              <a:rPr kumimoji="1" lang="en-US" altLang="ko-KR" dirty="0"/>
              <a:t>which means the model is useless for real-world application. </a:t>
            </a:r>
            <a:endParaRPr kumimoji="1" lang="ko-Kore-KR" altLang="en-US"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3</a:t>
            </a:fld>
            <a:endParaRPr lang="ko-KR" altLang="en-US"/>
          </a:p>
        </p:txBody>
      </p:sp>
    </p:spTree>
    <p:extLst>
      <p:ext uri="{BB962C8B-B14F-4D97-AF65-F5344CB8AC3E}">
        <p14:creationId xmlns:p14="http://schemas.microsoft.com/office/powerpoint/2010/main" val="85354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Data augmentation is a common strategy to alleviate this overfitting problem. The purpose of data augmentation is to modify the current dataset, and get slightly different one. By using this augmented data for training in addition to original training data, we can enhance the performance and generalizability of the model.</a:t>
            </a:r>
            <a:endParaRPr kumimoji="1" lang="ko-Kore-KR" altLang="en-US"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4</a:t>
            </a:fld>
            <a:endParaRPr lang="ko-KR" altLang="en-US"/>
          </a:p>
        </p:txBody>
      </p:sp>
    </p:spTree>
    <p:extLst>
      <p:ext uri="{BB962C8B-B14F-4D97-AF65-F5344CB8AC3E}">
        <p14:creationId xmlns:p14="http://schemas.microsoft.com/office/powerpoint/2010/main" val="53423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To augment image data, we can apply simple manipulations such as horizontal flipping, slightly rotating the given image, or masking small region of the image.</a:t>
            </a:r>
          </a:p>
          <a:p>
            <a:r>
              <a:rPr kumimoji="1" lang="en-US" altLang="ko-Kore-KR" dirty="0"/>
              <a:t>These modification techniques are called rule-based data augmentation, and the point is, the important information that this image is a photo of cat is still preserved after applying such a rule-based method.</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dirty="0"/>
              <a:t>Thus, rule-based augmentation methods are widely used for computer vision domain.</a:t>
            </a:r>
          </a:p>
          <a:p>
            <a:endParaRPr kumimoji="1" lang="en-US" altLang="ko-Kore-KR" dirty="0"/>
          </a:p>
          <a:p>
            <a:r>
              <a:rPr kumimoji="1" lang="en-US" altLang="ko-Kore-KR" dirty="0"/>
              <a:t>However, to augment text data, we should consider</a:t>
            </a:r>
            <a:r>
              <a:rPr kumimoji="1" lang="ko-KR" altLang="en-US" dirty="0"/>
              <a:t> </a:t>
            </a:r>
            <a:r>
              <a:rPr kumimoji="1" lang="en-US" altLang="ko-KR" dirty="0"/>
              <a:t>their characteristic.</a:t>
            </a:r>
          </a:p>
          <a:p>
            <a:r>
              <a:rPr kumimoji="1" lang="en-US" altLang="ko-Kore-KR" dirty="0"/>
              <a:t>If we try to augment the sentence “This is a cat” by swapping the order of words, the augmented sentence “Is this a cat” has a totally different meaning from original sentence.</a:t>
            </a:r>
          </a:p>
          <a:p>
            <a:r>
              <a:rPr kumimoji="1" lang="en-US" altLang="ko-Kore-KR" dirty="0"/>
              <a:t>This </a:t>
            </a:r>
            <a:r>
              <a:rPr kumimoji="1" lang="en-US" altLang="ko-KR" dirty="0"/>
              <a:t>characteristic</a:t>
            </a:r>
            <a:r>
              <a:rPr kumimoji="1" lang="en-US" altLang="ko-Kore-KR" dirty="0"/>
              <a:t> of text data makes rule-based augmentation methods less helpful.</a:t>
            </a:r>
          </a:p>
          <a:p>
            <a:r>
              <a:rPr kumimoji="1" lang="en-US" altLang="ko-Kore-KR" dirty="0"/>
              <a:t>However, rule-based augmentation methods are still worth to investigate because of its simplicity.</a:t>
            </a:r>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5</a:t>
            </a:fld>
            <a:endParaRPr lang="ko-KR" altLang="en-US"/>
          </a:p>
        </p:txBody>
      </p:sp>
    </p:spTree>
    <p:extLst>
      <p:ext uri="{BB962C8B-B14F-4D97-AF65-F5344CB8AC3E}">
        <p14:creationId xmlns:p14="http://schemas.microsoft.com/office/powerpoint/2010/main" val="4196040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Okay, now we will introduce previously suggested text data augmentation methods.</a:t>
            </a:r>
          </a:p>
          <a:p>
            <a:endParaRPr kumimoji="1" lang="en-US" altLang="ko-Kore-KR" dirty="0"/>
          </a:p>
          <a:p>
            <a:r>
              <a:rPr kumimoji="1" lang="en-US" altLang="ko-Kore-KR" dirty="0"/>
              <a:t>EDA, Easy Data Augmentation is well-known rule-based text data augmentation strategy and the direct predecessor of this work.</a:t>
            </a:r>
          </a:p>
          <a:p>
            <a:endParaRPr kumimoji="1" lang="en-US" altLang="ko-Kore-KR" dirty="0"/>
          </a:p>
          <a:p>
            <a:r>
              <a:rPr kumimoji="1" lang="en-US" altLang="ko-Kore-KR" dirty="0"/>
              <a:t>It consists of four different sub-operations.</a:t>
            </a:r>
          </a:p>
          <a:p>
            <a:r>
              <a:rPr kumimoji="1" lang="en-US" altLang="ko-Kore-KR" dirty="0"/>
              <a:t>The first one is Synonym Replacement, which randomly selects few words and changes them into their synonyms.</a:t>
            </a:r>
          </a:p>
          <a:p>
            <a:r>
              <a:rPr kumimoji="1" lang="en-US" altLang="ko-Kore-KR" dirty="0"/>
              <a:t>Second, Random Insertion is conducted by inserting some random words to given sentence.</a:t>
            </a:r>
          </a:p>
          <a:p>
            <a:r>
              <a:rPr kumimoji="1" lang="en-US" altLang="ko-Kore-KR" dirty="0"/>
              <a:t>Third one, Random Swap is an operation that swaps the order of words in the sentence.</a:t>
            </a:r>
          </a:p>
          <a:p>
            <a:r>
              <a:rPr kumimoji="1" lang="en-US" altLang="ko-Kore-KR" dirty="0"/>
              <a:t>Lastly, Random Deletion performs a deletion of some random words from the sentence.</a:t>
            </a:r>
          </a:p>
          <a:p>
            <a:endParaRPr kumimoji="1" lang="en-US" altLang="ko-Kore-KR" dirty="0"/>
          </a:p>
          <a:p>
            <a:r>
              <a:rPr kumimoji="1" lang="en-US" altLang="ko-Kore-KR" dirty="0"/>
              <a:t>EDA randomly selects and applies one of these sub-operations to given sentence and generate augmented sentence.</a:t>
            </a:r>
          </a:p>
          <a:p>
            <a:endParaRPr kumimoji="1" lang="ko-Kore-KR" altLang="en-US"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6</a:t>
            </a:fld>
            <a:endParaRPr lang="ko-KR" altLang="en-US"/>
          </a:p>
        </p:txBody>
      </p:sp>
    </p:spTree>
    <p:extLst>
      <p:ext uri="{BB962C8B-B14F-4D97-AF65-F5344CB8AC3E}">
        <p14:creationId xmlns:p14="http://schemas.microsoft.com/office/powerpoint/2010/main" val="329896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AEDA is a variant of EDA. This method is solely based on the random insertion operation mentioned in the previous slide, and it inserts punctuation marks to given sentence.</a:t>
            </a:r>
          </a:p>
          <a:p>
            <a:endParaRPr kumimoji="1" lang="en-US" altLang="ko-Kore-KR" dirty="0"/>
          </a:p>
          <a:p>
            <a:r>
              <a:rPr kumimoji="1" lang="en-US" altLang="ko-Kore-KR" dirty="0"/>
              <a:t>Authors of this paper argued that the original semantic is preserved as it maintains all the words of original sentence and its word order.</a:t>
            </a:r>
          </a:p>
          <a:p>
            <a:r>
              <a:rPr kumimoji="1" lang="en-US" altLang="ko-Kore-KR" dirty="0"/>
              <a:t>However, this method has less variability of generated sentence compared to EDA.</a:t>
            </a:r>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7</a:t>
            </a:fld>
            <a:endParaRPr lang="ko-KR" altLang="en-US"/>
          </a:p>
        </p:txBody>
      </p:sp>
    </p:spTree>
    <p:extLst>
      <p:ext uri="{BB962C8B-B14F-4D97-AF65-F5344CB8AC3E}">
        <p14:creationId xmlns:p14="http://schemas.microsoft.com/office/powerpoint/2010/main" val="640101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There are other methods that uses deep learning model to augment given data instead of applying such a simple rules. </a:t>
            </a:r>
          </a:p>
          <a:p>
            <a:r>
              <a:rPr kumimoji="1" lang="en-US" altLang="ko-Kore-KR" dirty="0"/>
              <a:t>One important strategy is Back-Translation, which translates a sentence to another language first, and then translates it back to original language. </a:t>
            </a:r>
          </a:p>
          <a:p>
            <a:r>
              <a:rPr kumimoji="1" lang="en-US" altLang="ko-Kore-KR" dirty="0"/>
              <a:t>Another methods, such as Conditional BERT, utilizes the ability of pre-trained language models to synthesize a sentence and change the word of it considering its context.</a:t>
            </a:r>
          </a:p>
          <a:p>
            <a:endParaRPr kumimoji="1" lang="en-US" altLang="ko-Kore-KR" dirty="0"/>
          </a:p>
          <a:p>
            <a:r>
              <a:rPr kumimoji="1" lang="en-US" altLang="ko-Kore-KR" dirty="0"/>
              <a:t>However, these methods are more complex than rule-based ones and it costs to employ neural networks to augment data.</a:t>
            </a:r>
            <a:endParaRPr kumimoji="1" lang="ko-Kore-KR" altLang="en-US" dirty="0"/>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8</a:t>
            </a:fld>
            <a:endParaRPr lang="ko-KR" altLang="en-US"/>
          </a:p>
        </p:txBody>
      </p:sp>
    </p:spTree>
    <p:extLst>
      <p:ext uri="{BB962C8B-B14F-4D97-AF65-F5344CB8AC3E}">
        <p14:creationId xmlns:p14="http://schemas.microsoft.com/office/powerpoint/2010/main" val="52594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So, our purpose of this research was to enhance existing rule-based augmentation methods, since they are useful in the real-world application.</a:t>
            </a:r>
          </a:p>
          <a:p>
            <a:r>
              <a:rPr kumimoji="1" lang="en-US" altLang="ko-KR" dirty="0"/>
              <a:t>We aimed to improve rule-based methods while maintaining its simplicity, as it is the most important benefit of rule-based methods.</a:t>
            </a:r>
          </a:p>
        </p:txBody>
      </p:sp>
      <p:sp>
        <p:nvSpPr>
          <p:cNvPr id="4" name="슬라이드 번호 개체 틀 3"/>
          <p:cNvSpPr>
            <a:spLocks noGrp="1"/>
          </p:cNvSpPr>
          <p:nvPr>
            <p:ph type="sldNum" sz="quarter" idx="5"/>
          </p:nvPr>
        </p:nvSpPr>
        <p:spPr/>
        <p:txBody>
          <a:bodyPr/>
          <a:lstStyle/>
          <a:p>
            <a:fld id="{0F7046EC-C15E-4629-B50B-A961BC5E888E}" type="slidenum">
              <a:rPr lang="ko-KR" altLang="en-US" smtClean="0"/>
              <a:t>9</a:t>
            </a:fld>
            <a:endParaRPr lang="ko-KR" altLang="en-US"/>
          </a:p>
        </p:txBody>
      </p:sp>
    </p:spTree>
    <p:extLst>
      <p:ext uri="{BB962C8B-B14F-4D97-AF65-F5344CB8AC3E}">
        <p14:creationId xmlns:p14="http://schemas.microsoft.com/office/powerpoint/2010/main" val="429261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텍스트 개체 틀 9">
            <a:extLst>
              <a:ext uri="{FF2B5EF4-FFF2-40B4-BE49-F238E27FC236}">
                <a16:creationId xmlns:a16="http://schemas.microsoft.com/office/drawing/2014/main" id="{7B996B13-8DFD-4D18-8FAD-42BE202248A1}"/>
              </a:ext>
            </a:extLst>
          </p:cNvPr>
          <p:cNvSpPr>
            <a:spLocks noGrp="1"/>
          </p:cNvSpPr>
          <p:nvPr>
            <p:ph type="body" sz="quarter" idx="12" hasCustomPrompt="1"/>
          </p:nvPr>
        </p:nvSpPr>
        <p:spPr>
          <a:xfrm>
            <a:off x="756000" y="4354393"/>
            <a:ext cx="2867025" cy="1771650"/>
          </a:xfrm>
          <a:prstGeom prst="rect">
            <a:avLst/>
          </a:prstGeom>
        </p:spPr>
        <p:txBody>
          <a:bodyPr/>
          <a:lstStyle>
            <a:lvl1pPr marL="0" indent="0" algn="l" defTabSz="914400" rtl="0" eaLnBrk="1" latinLnBrk="1" hangingPunct="1">
              <a:lnSpc>
                <a:spcPct val="130000"/>
              </a:lnSpc>
              <a:buFontTx/>
              <a:buNone/>
              <a:defRPr lang="ko-KR" altLang="en-US" sz="2400" b="0" i="0" kern="1200" dirty="0" smtClean="0">
                <a:solidFill>
                  <a:schemeClr val="tx1"/>
                </a:solidFill>
                <a:latin typeface="NanumSquare" panose="020B0600000101010101" pitchFamily="34" charset="-127"/>
                <a:ea typeface="NanumSquare" panose="020B0600000101010101" pitchFamily="34" charset="-127"/>
                <a:cs typeface="Arial" panose="020B0604020202020204" pitchFamily="34" charset="0"/>
              </a:defRPr>
            </a:lvl1pPr>
            <a:lvl2pPr marL="457200" indent="0">
              <a:buNone/>
              <a:defRPr/>
            </a:lvl2pPr>
            <a:lvl3pPr marL="0" indent="0" algn="l" defTabSz="914400" rtl="0" eaLnBrk="1" latinLnBrk="1" hangingPunct="1">
              <a:lnSpc>
                <a:spcPct val="130000"/>
              </a:lnSpc>
              <a:buFontTx/>
              <a:buNone/>
              <a:defRPr lang="ko-KR" altLang="en-US" sz="2000" b="0" i="0" kern="1200" dirty="0" smtClean="0">
                <a:solidFill>
                  <a:schemeClr val="tx1"/>
                </a:solidFill>
                <a:latin typeface="NanumSquare" panose="020B0600000101010101" pitchFamily="34" charset="-127"/>
                <a:ea typeface="NanumSquare" panose="020B0600000101010101" pitchFamily="34" charset="-127"/>
                <a:cs typeface="Arial" panose="020B0604020202020204" pitchFamily="34" charset="0"/>
              </a:defRPr>
            </a:lvl3pPr>
            <a:lvl4pPr marL="0" indent="0" algn="l" defTabSz="914400" rtl="0" eaLnBrk="1" latinLnBrk="1" hangingPunct="1">
              <a:lnSpc>
                <a:spcPct val="130000"/>
              </a:lnSpc>
              <a:buFontTx/>
              <a:buNone/>
              <a:defRPr lang="ko-KR" altLang="en-US" sz="1800" b="0" i="0" kern="1200" dirty="0" smtClean="0">
                <a:solidFill>
                  <a:schemeClr val="tx1"/>
                </a:solidFill>
                <a:latin typeface="NanumSquare" panose="020B0600000101010101" pitchFamily="34" charset="-127"/>
                <a:ea typeface="NanumSquare" panose="020B0600000101010101" pitchFamily="34" charset="-127"/>
                <a:cs typeface="Arial" panose="020B0604020202020204" pitchFamily="34" charset="0"/>
              </a:defRPr>
            </a:lvl4pPr>
          </a:lstStyle>
          <a:p>
            <a:pPr lvl="0"/>
            <a:r>
              <a:rPr lang="en-US" altLang="ko-KR" dirty="0"/>
              <a:t>Name</a:t>
            </a:r>
            <a:endParaRPr lang="ko-KR" altLang="en-US" dirty="0"/>
          </a:p>
          <a:p>
            <a:pPr lvl="2"/>
            <a:r>
              <a:rPr lang="en-US" altLang="ko-KR" dirty="0"/>
              <a:t>2019.xx.xx</a:t>
            </a:r>
            <a:endParaRPr lang="ko-KR" altLang="en-US" dirty="0"/>
          </a:p>
          <a:p>
            <a:pPr lvl="3"/>
            <a:r>
              <a:rPr lang="en-US" altLang="ko-KR" dirty="0"/>
              <a:t>Email address</a:t>
            </a:r>
            <a:endParaRPr lang="ko-KR" altLang="en-US" dirty="0"/>
          </a:p>
        </p:txBody>
      </p:sp>
      <p:sp>
        <p:nvSpPr>
          <p:cNvPr id="3" name="제목 2">
            <a:extLst>
              <a:ext uri="{FF2B5EF4-FFF2-40B4-BE49-F238E27FC236}">
                <a16:creationId xmlns:a16="http://schemas.microsoft.com/office/drawing/2014/main" id="{C16C8E4F-6B55-4687-9212-E08DC8FEAE48}"/>
              </a:ext>
            </a:extLst>
          </p:cNvPr>
          <p:cNvSpPr>
            <a:spLocks noGrp="1"/>
          </p:cNvSpPr>
          <p:nvPr>
            <p:ph type="title" hasCustomPrompt="1"/>
          </p:nvPr>
        </p:nvSpPr>
        <p:spPr>
          <a:xfrm>
            <a:off x="727200" y="2214000"/>
            <a:ext cx="6011174" cy="782188"/>
          </a:xfrm>
          <a:prstGeom prst="rect">
            <a:avLst/>
          </a:prstGeom>
        </p:spPr>
        <p:txBody>
          <a:bodyPr/>
          <a:lstStyle>
            <a:lvl1pPr marL="0" algn="l" defTabSz="914400" rtl="0" eaLnBrk="1" latinLnBrk="1" hangingPunct="1">
              <a:defRPr lang="ko-KR" altLang="en-US" sz="4000" b="1" i="0" kern="1200" dirty="0">
                <a:solidFill>
                  <a:schemeClr val="tx1"/>
                </a:solidFill>
                <a:latin typeface="NanumSquare ExtraBold" panose="020B0600000101010101" pitchFamily="34" charset="-127"/>
                <a:ea typeface="NanumSquare ExtraBold" panose="020B0600000101010101" pitchFamily="34" charset="-127"/>
                <a:cs typeface="+mn-cs"/>
              </a:defRPr>
            </a:lvl1pPr>
          </a:lstStyle>
          <a:p>
            <a:r>
              <a:rPr lang="en-US" altLang="ko-KR" dirty="0"/>
              <a:t>Title</a:t>
            </a:r>
            <a:endParaRPr lang="ko-KR" altLang="en-US" dirty="0"/>
          </a:p>
        </p:txBody>
      </p:sp>
      <p:sp>
        <p:nvSpPr>
          <p:cNvPr id="6" name="텍스트 개체 틀 5">
            <a:extLst>
              <a:ext uri="{FF2B5EF4-FFF2-40B4-BE49-F238E27FC236}">
                <a16:creationId xmlns:a16="http://schemas.microsoft.com/office/drawing/2014/main" id="{B03D47C2-6F9E-4AE2-A5B3-EDA61DCC731A}"/>
              </a:ext>
            </a:extLst>
          </p:cNvPr>
          <p:cNvSpPr>
            <a:spLocks noGrp="1"/>
          </p:cNvSpPr>
          <p:nvPr>
            <p:ph type="body" sz="quarter" idx="10" hasCustomPrompt="1"/>
          </p:nvPr>
        </p:nvSpPr>
        <p:spPr>
          <a:xfrm>
            <a:off x="756000" y="3286800"/>
            <a:ext cx="1905000" cy="443403"/>
          </a:xfrm>
          <a:prstGeom prst="rect">
            <a:avLst/>
          </a:prstGeom>
        </p:spPr>
        <p:txBody>
          <a:bodyPr/>
          <a:lstStyle>
            <a:lvl2pPr marL="0" indent="-9525" algn="l" defTabSz="914400" rtl="0" eaLnBrk="1" latinLnBrk="1" hangingPunct="1">
              <a:buNone/>
              <a:defRPr lang="ko-KR" altLang="en-US" sz="2000" b="1" i="0" kern="1200" dirty="0" smtClean="0">
                <a:solidFill>
                  <a:schemeClr val="tx1"/>
                </a:solidFill>
                <a:latin typeface="NanumSquare ExtraBold" panose="020B0600000101010101" pitchFamily="34" charset="-127"/>
                <a:ea typeface="NanumSquare ExtraBold" panose="020B0600000101010101" pitchFamily="34" charset="-127"/>
                <a:cs typeface="+mn-cs"/>
              </a:defRPr>
            </a:lvl2pPr>
          </a:lstStyle>
          <a:p>
            <a:pPr lvl="1"/>
            <a:r>
              <a:rPr lang="en-US" altLang="ko-KR" dirty="0"/>
              <a:t>subtitle</a:t>
            </a:r>
            <a:endParaRPr lang="ko-KR" altLang="en-US" dirty="0"/>
          </a:p>
        </p:txBody>
      </p:sp>
    </p:spTree>
    <p:extLst>
      <p:ext uri="{BB962C8B-B14F-4D97-AF65-F5344CB8AC3E}">
        <p14:creationId xmlns:p14="http://schemas.microsoft.com/office/powerpoint/2010/main" val="308111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F3FED4B4-744A-4C74-86B1-D3CD36C155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60764" y="253192"/>
            <a:ext cx="489936" cy="488695"/>
          </a:xfrm>
          <a:prstGeom prst="rect">
            <a:avLst/>
          </a:prstGeom>
        </p:spPr>
      </p:pic>
      <p:sp>
        <p:nvSpPr>
          <p:cNvPr id="7" name="직사각형 6">
            <a:extLst>
              <a:ext uri="{FF2B5EF4-FFF2-40B4-BE49-F238E27FC236}">
                <a16:creationId xmlns:a16="http://schemas.microsoft.com/office/drawing/2014/main" id="{1FB297D5-ECE1-4D70-B0F3-85863D34BBAA}"/>
              </a:ext>
            </a:extLst>
          </p:cNvPr>
          <p:cNvSpPr/>
          <p:nvPr userDrawn="1"/>
        </p:nvSpPr>
        <p:spPr>
          <a:xfrm>
            <a:off x="0" y="-1"/>
            <a:ext cx="12192000" cy="99508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i="0" dirty="0">
              <a:latin typeface="NanumSquare ExtraBold" panose="020B0600000101010101" pitchFamily="34" charset="-127"/>
              <a:ea typeface="NanumSquare Bold" panose="020B0600000101010101" pitchFamily="34" charset="-127"/>
            </a:endParaRPr>
          </a:p>
        </p:txBody>
      </p:sp>
      <p:sp>
        <p:nvSpPr>
          <p:cNvPr id="2" name="제목 1">
            <a:extLst>
              <a:ext uri="{FF2B5EF4-FFF2-40B4-BE49-F238E27FC236}">
                <a16:creationId xmlns:a16="http://schemas.microsoft.com/office/drawing/2014/main" id="{46BB50A3-661A-4D8D-84E1-068059373B41}"/>
              </a:ext>
            </a:extLst>
          </p:cNvPr>
          <p:cNvSpPr>
            <a:spLocks noGrp="1"/>
          </p:cNvSpPr>
          <p:nvPr>
            <p:ph type="title" hasCustomPrompt="1"/>
          </p:nvPr>
        </p:nvSpPr>
        <p:spPr>
          <a:xfrm>
            <a:off x="241300" y="211908"/>
            <a:ext cx="11611176" cy="694417"/>
          </a:xfrm>
          <a:prstGeom prst="rect">
            <a:avLst/>
          </a:prstGeom>
        </p:spPr>
        <p:txBody>
          <a:bodyPr/>
          <a:lstStyle>
            <a:lvl1pPr>
              <a:defRPr lang="ko-KR" altLang="en-US" sz="4400" b="1" i="0" kern="1200" dirty="0">
                <a:solidFill>
                  <a:schemeClr val="bg1"/>
                </a:solidFill>
                <a:latin typeface="NanumSquare ExtraBold" panose="020B0600000101010101" pitchFamily="34" charset="-127"/>
                <a:ea typeface="NanumSquare ExtraBold" panose="020B0600000101010101" pitchFamily="34" charset="-127"/>
                <a:cs typeface="+mn-cs"/>
              </a:defRPr>
            </a:lvl1pPr>
          </a:lstStyle>
          <a:p>
            <a:r>
              <a:rPr lang="en-US" altLang="ko-KR" dirty="0"/>
              <a:t>Title</a:t>
            </a:r>
            <a:endParaRPr lang="ko-KR" altLang="en-US" dirty="0"/>
          </a:p>
        </p:txBody>
      </p:sp>
      <p:sp>
        <p:nvSpPr>
          <p:cNvPr id="11" name="직사각형 10">
            <a:extLst>
              <a:ext uri="{FF2B5EF4-FFF2-40B4-BE49-F238E27FC236}">
                <a16:creationId xmlns:a16="http://schemas.microsoft.com/office/drawing/2014/main" id="{B2AC26A3-4F5F-4917-A9D8-7451AF2E6848}"/>
              </a:ext>
            </a:extLst>
          </p:cNvPr>
          <p:cNvSpPr/>
          <p:nvPr userDrawn="1"/>
        </p:nvSpPr>
        <p:spPr>
          <a:xfrm>
            <a:off x="0" y="6604808"/>
            <a:ext cx="12192000" cy="25319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i="0">
              <a:latin typeface="NanumSquare Bold" panose="020B0600000101010101" pitchFamily="34" charset="-127"/>
              <a:ea typeface="NanumSquare Bold" panose="020B0600000101010101" pitchFamily="34" charset="-127"/>
            </a:endParaRPr>
          </a:p>
        </p:txBody>
      </p:sp>
      <p:sp>
        <p:nvSpPr>
          <p:cNvPr id="8" name="날짜 개체 틀 3">
            <a:extLst>
              <a:ext uri="{FF2B5EF4-FFF2-40B4-BE49-F238E27FC236}">
                <a16:creationId xmlns:a16="http://schemas.microsoft.com/office/drawing/2014/main" id="{AF80A51C-6435-4D37-9865-B2D748654C1B}"/>
              </a:ext>
            </a:extLst>
          </p:cNvPr>
          <p:cNvSpPr>
            <a:spLocks noGrp="1"/>
          </p:cNvSpPr>
          <p:nvPr>
            <p:ph type="dt" sz="half" idx="2"/>
          </p:nvPr>
        </p:nvSpPr>
        <p:spPr>
          <a:xfrm>
            <a:off x="42068" y="6562348"/>
            <a:ext cx="1011227" cy="365125"/>
          </a:xfrm>
          <a:prstGeom prst="rect">
            <a:avLst/>
          </a:prstGeom>
        </p:spPr>
        <p:txBody>
          <a:bodyPr vert="horz" lIns="91440" tIns="45720" rIns="91440" bIns="45720" rtlCol="0" anchor="ctr"/>
          <a:lstStyle>
            <a:lvl1pPr algn="l">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17117440-EE77-462F-BB67-A64BB55C7793}" type="datetime1">
              <a:rPr lang="en-US" altLang="ko-KR" smtClean="0"/>
              <a:pPr/>
              <a:t>5/5/23</a:t>
            </a:fld>
            <a:endParaRPr lang="en-US" dirty="0"/>
          </a:p>
        </p:txBody>
      </p:sp>
      <p:sp>
        <p:nvSpPr>
          <p:cNvPr id="9" name="바닥글 개체 틀 4">
            <a:extLst>
              <a:ext uri="{FF2B5EF4-FFF2-40B4-BE49-F238E27FC236}">
                <a16:creationId xmlns:a16="http://schemas.microsoft.com/office/drawing/2014/main" id="{59268210-14D7-43D6-B762-E10B5EE4D986}"/>
              </a:ext>
            </a:extLst>
          </p:cNvPr>
          <p:cNvSpPr>
            <a:spLocks noGrp="1"/>
          </p:cNvSpPr>
          <p:nvPr>
            <p:ph type="ftr" sz="quarter" idx="3"/>
          </p:nvPr>
        </p:nvSpPr>
        <p:spPr>
          <a:xfrm>
            <a:off x="4038599" y="6552824"/>
            <a:ext cx="4114800" cy="365125"/>
          </a:xfrm>
          <a:prstGeom prst="rect">
            <a:avLst/>
          </a:prstGeom>
        </p:spPr>
        <p:txBody>
          <a:bodyPr vert="horz" lIns="91440" tIns="45720" rIns="91440" bIns="45720" rtlCol="0" anchor="ctr"/>
          <a:lstStyle>
            <a:lvl1pPr algn="ctr">
              <a:defRPr lang="ko-KR" altLang="en-US" sz="1000" b="1" i="0" kern="1200" dirty="0">
                <a:solidFill>
                  <a:schemeClr val="bg1">
                    <a:lumMod val="95000"/>
                  </a:schemeClr>
                </a:solidFill>
                <a:latin typeface="NanumSquare Bold" panose="020B0600000101010101" pitchFamily="34" charset="-127"/>
                <a:ea typeface="NanumSquare Bold" panose="020B0600000101010101" pitchFamily="34" charset="-127"/>
                <a:cs typeface="+mn-cs"/>
              </a:defRPr>
            </a:lvl1pPr>
          </a:lstStyle>
          <a:p>
            <a:r>
              <a:rPr lang="en-US" altLang="ko-KR"/>
              <a:t>IIPL</a:t>
            </a:r>
            <a:endParaRPr lang="en-US"/>
          </a:p>
        </p:txBody>
      </p:sp>
      <p:sp>
        <p:nvSpPr>
          <p:cNvPr id="10" name="슬라이드 번호 개체 틀 5">
            <a:extLst>
              <a:ext uri="{FF2B5EF4-FFF2-40B4-BE49-F238E27FC236}">
                <a16:creationId xmlns:a16="http://schemas.microsoft.com/office/drawing/2014/main" id="{98C272AF-6A3B-4582-A03F-4D00E38396C4}"/>
              </a:ext>
            </a:extLst>
          </p:cNvPr>
          <p:cNvSpPr>
            <a:spLocks noGrp="1"/>
          </p:cNvSpPr>
          <p:nvPr>
            <p:ph type="sldNum" sz="quarter" idx="4"/>
          </p:nvPr>
        </p:nvSpPr>
        <p:spPr>
          <a:xfrm>
            <a:off x="11338957" y="6544079"/>
            <a:ext cx="853043" cy="365125"/>
          </a:xfrm>
          <a:prstGeom prst="rect">
            <a:avLst/>
          </a:prstGeom>
        </p:spPr>
        <p:txBody>
          <a:bodyPr vert="horz" lIns="91440" tIns="45720" rIns="91440" bIns="45720" rtlCol="0" anchor="ctr"/>
          <a:lstStyle>
            <a:lvl1pPr algn="r">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A1E35E8E-02CE-4456-B943-212403C084F4}" type="slidenum">
              <a:rPr lang="en-US" altLang="ko-KR" smtClean="0"/>
              <a:pPr/>
              <a:t>‹#›</a:t>
            </a:fld>
            <a:endParaRPr lang="en-US" dirty="0"/>
          </a:p>
        </p:txBody>
      </p:sp>
    </p:spTree>
    <p:extLst>
      <p:ext uri="{BB962C8B-B14F-4D97-AF65-F5344CB8AC3E}">
        <p14:creationId xmlns:p14="http://schemas.microsoft.com/office/powerpoint/2010/main" val="10199091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빈 화면">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8E1073D6-255F-4FF2-9AFC-EDFD83400759}"/>
              </a:ext>
            </a:extLst>
          </p:cNvPr>
          <p:cNvSpPr>
            <a:spLocks noGrp="1"/>
          </p:cNvSpPr>
          <p:nvPr>
            <p:ph type="title"/>
          </p:nvPr>
        </p:nvSpPr>
        <p:spPr>
          <a:xfrm>
            <a:off x="838200" y="365125"/>
            <a:ext cx="10515600" cy="1325563"/>
          </a:xfrm>
          <a:prstGeom prst="rect">
            <a:avLst/>
          </a:prstGeom>
        </p:spPr>
        <p:txBody>
          <a:bodyPr/>
          <a:lstStyle>
            <a:lvl1pPr>
              <a:defRPr b="1" i="0">
                <a:latin typeface="NanumSquare ExtraBold" panose="020B0600000101010101" pitchFamily="34" charset="-127"/>
                <a:ea typeface="NanumSquare ExtraBold" panose="020B0600000101010101" pitchFamily="34" charset="-127"/>
              </a:defRPr>
            </a:lvl1pPr>
          </a:lstStyle>
          <a:p>
            <a:r>
              <a:rPr lang="ko-KR" altLang="en-US"/>
              <a:t>마스터 제목 스타일 편집</a:t>
            </a:r>
          </a:p>
        </p:txBody>
      </p:sp>
      <p:sp>
        <p:nvSpPr>
          <p:cNvPr id="6" name="직사각형 5">
            <a:extLst>
              <a:ext uri="{FF2B5EF4-FFF2-40B4-BE49-F238E27FC236}">
                <a16:creationId xmlns:a16="http://schemas.microsoft.com/office/drawing/2014/main" id="{C2AA9C0B-5FE0-49EA-A025-EE30109C75C6}"/>
              </a:ext>
            </a:extLst>
          </p:cNvPr>
          <p:cNvSpPr/>
          <p:nvPr userDrawn="1"/>
        </p:nvSpPr>
        <p:spPr>
          <a:xfrm>
            <a:off x="0" y="6604808"/>
            <a:ext cx="12192000" cy="25319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i="0">
              <a:latin typeface="NanumSquare Bold" panose="020B0600000101010101" pitchFamily="34" charset="-127"/>
              <a:ea typeface="NanumSquare Bold" panose="020B0600000101010101" pitchFamily="34" charset="-127"/>
            </a:endParaRPr>
          </a:p>
        </p:txBody>
      </p:sp>
      <p:sp>
        <p:nvSpPr>
          <p:cNvPr id="4" name="날짜 개체 틀 3">
            <a:extLst>
              <a:ext uri="{FF2B5EF4-FFF2-40B4-BE49-F238E27FC236}">
                <a16:creationId xmlns:a16="http://schemas.microsoft.com/office/drawing/2014/main" id="{D204CACD-52B0-4DD3-B8BD-D8F963637312}"/>
              </a:ext>
            </a:extLst>
          </p:cNvPr>
          <p:cNvSpPr>
            <a:spLocks noGrp="1"/>
          </p:cNvSpPr>
          <p:nvPr>
            <p:ph type="dt" sz="half" idx="2"/>
          </p:nvPr>
        </p:nvSpPr>
        <p:spPr>
          <a:xfrm>
            <a:off x="42069" y="6562348"/>
            <a:ext cx="964928" cy="365125"/>
          </a:xfrm>
          <a:prstGeom prst="rect">
            <a:avLst/>
          </a:prstGeom>
        </p:spPr>
        <p:txBody>
          <a:bodyPr vert="horz" lIns="91440" tIns="45720" rIns="91440" bIns="45720" rtlCol="0" anchor="ctr"/>
          <a:lstStyle>
            <a:lvl1pPr algn="l">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FB4A0FF3-5E68-4201-937D-83BAF1BD384A}" type="datetime1">
              <a:rPr lang="en-US" altLang="ko-KR" smtClean="0"/>
              <a:pPr/>
              <a:t>5/5/23</a:t>
            </a:fld>
            <a:endParaRPr lang="en-US" dirty="0"/>
          </a:p>
        </p:txBody>
      </p:sp>
      <p:sp>
        <p:nvSpPr>
          <p:cNvPr id="7" name="바닥글 개체 틀 4">
            <a:extLst>
              <a:ext uri="{FF2B5EF4-FFF2-40B4-BE49-F238E27FC236}">
                <a16:creationId xmlns:a16="http://schemas.microsoft.com/office/drawing/2014/main" id="{FA3C71B9-07E4-49CC-AFE5-D49F04A5D94D}"/>
              </a:ext>
            </a:extLst>
          </p:cNvPr>
          <p:cNvSpPr>
            <a:spLocks noGrp="1"/>
          </p:cNvSpPr>
          <p:nvPr>
            <p:ph type="ftr" sz="quarter" idx="3"/>
          </p:nvPr>
        </p:nvSpPr>
        <p:spPr>
          <a:xfrm>
            <a:off x="4038599" y="6552824"/>
            <a:ext cx="4114800" cy="365125"/>
          </a:xfrm>
          <a:prstGeom prst="rect">
            <a:avLst/>
          </a:prstGeom>
        </p:spPr>
        <p:txBody>
          <a:bodyPr vert="horz" lIns="91440" tIns="45720" rIns="91440" bIns="45720" rtlCol="0" anchor="ctr"/>
          <a:lstStyle>
            <a:lvl1pPr algn="ctr">
              <a:defRPr lang="ko-KR" altLang="en-US" sz="1000" b="1" i="0" kern="1200" dirty="0">
                <a:solidFill>
                  <a:schemeClr val="bg1">
                    <a:lumMod val="95000"/>
                  </a:schemeClr>
                </a:solidFill>
                <a:latin typeface="NanumSquare Bold" panose="020B0600000101010101" pitchFamily="34" charset="-127"/>
                <a:ea typeface="NanumSquare Bold" panose="020B0600000101010101" pitchFamily="34" charset="-127"/>
                <a:cs typeface="+mn-cs"/>
              </a:defRPr>
            </a:lvl1pPr>
          </a:lstStyle>
          <a:p>
            <a:r>
              <a:rPr lang="en-US" altLang="ko-KR"/>
              <a:t>IIPL</a:t>
            </a:r>
            <a:endParaRPr lang="en-US"/>
          </a:p>
        </p:txBody>
      </p:sp>
      <p:sp>
        <p:nvSpPr>
          <p:cNvPr id="8" name="슬라이드 번호 개체 틀 5">
            <a:extLst>
              <a:ext uri="{FF2B5EF4-FFF2-40B4-BE49-F238E27FC236}">
                <a16:creationId xmlns:a16="http://schemas.microsoft.com/office/drawing/2014/main" id="{6AF55901-FBEF-4320-B5A6-3E67D870F628}"/>
              </a:ext>
            </a:extLst>
          </p:cNvPr>
          <p:cNvSpPr>
            <a:spLocks noGrp="1"/>
          </p:cNvSpPr>
          <p:nvPr>
            <p:ph type="sldNum" sz="quarter" idx="4"/>
          </p:nvPr>
        </p:nvSpPr>
        <p:spPr>
          <a:xfrm>
            <a:off x="11338957" y="6544079"/>
            <a:ext cx="853043" cy="365125"/>
          </a:xfrm>
          <a:prstGeom prst="rect">
            <a:avLst/>
          </a:prstGeom>
        </p:spPr>
        <p:txBody>
          <a:bodyPr vert="horz" lIns="91440" tIns="45720" rIns="91440" bIns="45720" rtlCol="0" anchor="ctr"/>
          <a:lstStyle>
            <a:lvl1pPr algn="r">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A1E35E8E-02CE-4456-B943-212403C084F4}" type="slidenum">
              <a:rPr lang="en-US" altLang="ko-KR" smtClean="0"/>
              <a:pPr/>
              <a:t>‹#›</a:t>
            </a:fld>
            <a:endParaRPr lang="en-US" dirty="0"/>
          </a:p>
        </p:txBody>
      </p:sp>
    </p:spTree>
    <p:extLst>
      <p:ext uri="{BB962C8B-B14F-4D97-AF65-F5344CB8AC3E}">
        <p14:creationId xmlns:p14="http://schemas.microsoft.com/office/powerpoint/2010/main" val="2060011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A954E3-8714-469B-A8C5-56E04D1BF6B6}"/>
              </a:ext>
            </a:extLst>
          </p:cNvPr>
          <p:cNvSpPr>
            <a:spLocks noGrp="1"/>
          </p:cNvSpPr>
          <p:nvPr>
            <p:ph type="title"/>
          </p:nvPr>
        </p:nvSpPr>
        <p:spPr>
          <a:xfrm>
            <a:off x="839788" y="457200"/>
            <a:ext cx="3932237" cy="1600200"/>
          </a:xfrm>
          <a:prstGeom prst="rect">
            <a:avLst/>
          </a:prstGeom>
        </p:spPr>
        <p:txBody>
          <a:bodyPr anchor="b"/>
          <a:lstStyle>
            <a:lvl1pPr>
              <a:defRPr sz="3200" b="1" i="0">
                <a:latin typeface="NanumSquare ExtraBold" panose="020B0600000101010101" pitchFamily="34" charset="-127"/>
                <a:ea typeface="NanumSquare ExtraBold" panose="020B0600000101010101" pitchFamily="34" charset="-127"/>
              </a:defRPr>
            </a:lvl1pPr>
          </a:lstStyle>
          <a:p>
            <a:r>
              <a:rPr lang="ko-KR" altLang="en-US"/>
              <a:t>마스터 제목 스타일 편집</a:t>
            </a:r>
          </a:p>
        </p:txBody>
      </p:sp>
      <p:sp>
        <p:nvSpPr>
          <p:cNvPr id="3" name="내용 개체 틀 2">
            <a:extLst>
              <a:ext uri="{FF2B5EF4-FFF2-40B4-BE49-F238E27FC236}">
                <a16:creationId xmlns:a16="http://schemas.microsoft.com/office/drawing/2014/main" id="{6B2ABA24-8AD2-487F-B73D-FE6FA0F545AF}"/>
              </a:ext>
            </a:extLst>
          </p:cNvPr>
          <p:cNvSpPr>
            <a:spLocks noGrp="1"/>
          </p:cNvSpPr>
          <p:nvPr>
            <p:ph idx="1"/>
          </p:nvPr>
        </p:nvSpPr>
        <p:spPr>
          <a:xfrm>
            <a:off x="5183188" y="987425"/>
            <a:ext cx="6172200" cy="4873625"/>
          </a:xfrm>
          <a:prstGeom prst="rect">
            <a:avLst/>
          </a:prstGeom>
        </p:spPr>
        <p:txBody>
          <a:bodyPr/>
          <a:lstStyle>
            <a:lvl1pPr>
              <a:defRPr sz="3200" b="1" i="0">
                <a:latin typeface="NanumSquare Bold" panose="020B0600000101010101" pitchFamily="34" charset="-127"/>
                <a:ea typeface="NanumSquare Bold" panose="020B0600000101010101" pitchFamily="34" charset="-127"/>
              </a:defRPr>
            </a:lvl1pPr>
            <a:lvl2pPr>
              <a:defRPr sz="2800" b="1" i="0">
                <a:latin typeface="NanumSquare Bold" panose="020B0600000101010101" pitchFamily="34" charset="-127"/>
                <a:ea typeface="NanumSquare Bold" panose="020B0600000101010101" pitchFamily="34" charset="-127"/>
              </a:defRPr>
            </a:lvl2pPr>
            <a:lvl3pPr>
              <a:defRPr sz="2400" b="1" i="0">
                <a:latin typeface="NanumSquare Bold" panose="020B0600000101010101" pitchFamily="34" charset="-127"/>
                <a:ea typeface="NanumSquare Bold" panose="020B0600000101010101" pitchFamily="34" charset="-127"/>
              </a:defRPr>
            </a:lvl3pPr>
            <a:lvl4pPr>
              <a:defRPr sz="2000" b="1" i="0">
                <a:latin typeface="NanumSquare Bold" panose="020B0600000101010101" pitchFamily="34" charset="-127"/>
                <a:ea typeface="NanumSquare Bold" panose="020B0600000101010101" pitchFamily="34" charset="-127"/>
              </a:defRPr>
            </a:lvl4pPr>
            <a:lvl5pPr>
              <a:defRPr sz="2000" b="1" i="0">
                <a:latin typeface="NanumSquare Bold" panose="020B0600000101010101" pitchFamily="34" charset="-127"/>
                <a:ea typeface="NanumSquare Bold" panose="020B0600000101010101" pitchFamily="34" charset="-127"/>
              </a:defRPr>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65569D35-FD13-48A4-A45A-9F0DDFF12CB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b="1" i="0">
                <a:latin typeface="NanumSquare Bold" panose="020B0600000101010101" pitchFamily="34" charset="-127"/>
                <a:ea typeface="NanumSquare Bold" panose="020B0600000101010101" pitchFamily="34"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8" name="직사각형 7">
            <a:extLst>
              <a:ext uri="{FF2B5EF4-FFF2-40B4-BE49-F238E27FC236}">
                <a16:creationId xmlns:a16="http://schemas.microsoft.com/office/drawing/2014/main" id="{E6953321-5E06-4AC7-881A-62296457EEC1}"/>
              </a:ext>
            </a:extLst>
          </p:cNvPr>
          <p:cNvSpPr/>
          <p:nvPr userDrawn="1"/>
        </p:nvSpPr>
        <p:spPr>
          <a:xfrm>
            <a:off x="0" y="6604808"/>
            <a:ext cx="12192000" cy="25319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i="0">
              <a:latin typeface="NanumSquare Bold" panose="020B0600000101010101" pitchFamily="34" charset="-127"/>
              <a:ea typeface="NanumSquare Bold" panose="020B0600000101010101" pitchFamily="34" charset="-127"/>
            </a:endParaRPr>
          </a:p>
        </p:txBody>
      </p:sp>
      <p:sp>
        <p:nvSpPr>
          <p:cNvPr id="6" name="날짜 개체 틀 3">
            <a:extLst>
              <a:ext uri="{FF2B5EF4-FFF2-40B4-BE49-F238E27FC236}">
                <a16:creationId xmlns:a16="http://schemas.microsoft.com/office/drawing/2014/main" id="{50D3711C-0A89-47C1-8BEC-8245FDD9177E}"/>
              </a:ext>
            </a:extLst>
          </p:cNvPr>
          <p:cNvSpPr>
            <a:spLocks noGrp="1"/>
          </p:cNvSpPr>
          <p:nvPr>
            <p:ph type="dt" sz="half" idx="10"/>
          </p:nvPr>
        </p:nvSpPr>
        <p:spPr>
          <a:xfrm>
            <a:off x="42069" y="6562348"/>
            <a:ext cx="896144" cy="365125"/>
          </a:xfrm>
          <a:prstGeom prst="rect">
            <a:avLst/>
          </a:prstGeom>
        </p:spPr>
        <p:txBody>
          <a:bodyPr vert="horz" lIns="91440" tIns="45720" rIns="91440" bIns="45720" rtlCol="0" anchor="ctr"/>
          <a:lstStyle>
            <a:lvl1pPr algn="l">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87EE244F-126F-492D-9298-36352E097C8B}" type="datetime1">
              <a:rPr lang="en-US" altLang="ko-KR" smtClean="0"/>
              <a:pPr/>
              <a:t>5/5/23</a:t>
            </a:fld>
            <a:endParaRPr lang="en-US" dirty="0"/>
          </a:p>
        </p:txBody>
      </p:sp>
      <p:sp>
        <p:nvSpPr>
          <p:cNvPr id="7" name="바닥글 개체 틀 4">
            <a:extLst>
              <a:ext uri="{FF2B5EF4-FFF2-40B4-BE49-F238E27FC236}">
                <a16:creationId xmlns:a16="http://schemas.microsoft.com/office/drawing/2014/main" id="{31E1883D-2857-45CF-B06E-C2BF2B9BB4E1}"/>
              </a:ext>
            </a:extLst>
          </p:cNvPr>
          <p:cNvSpPr>
            <a:spLocks noGrp="1"/>
          </p:cNvSpPr>
          <p:nvPr>
            <p:ph type="ftr" sz="quarter" idx="3"/>
          </p:nvPr>
        </p:nvSpPr>
        <p:spPr>
          <a:xfrm>
            <a:off x="4038599" y="6552824"/>
            <a:ext cx="4114800" cy="365125"/>
          </a:xfrm>
          <a:prstGeom prst="rect">
            <a:avLst/>
          </a:prstGeom>
        </p:spPr>
        <p:txBody>
          <a:bodyPr vert="horz" lIns="91440" tIns="45720" rIns="91440" bIns="45720" rtlCol="0" anchor="ctr"/>
          <a:lstStyle>
            <a:lvl1pPr algn="ctr">
              <a:defRPr lang="ko-KR" altLang="en-US" sz="1000" b="1" i="0" kern="1200" dirty="0">
                <a:solidFill>
                  <a:schemeClr val="bg1">
                    <a:lumMod val="95000"/>
                  </a:schemeClr>
                </a:solidFill>
                <a:latin typeface="NanumSquare Bold" panose="020B0600000101010101" pitchFamily="34" charset="-127"/>
                <a:ea typeface="NanumSquare Bold" panose="020B0600000101010101" pitchFamily="34" charset="-127"/>
                <a:cs typeface="+mn-cs"/>
              </a:defRPr>
            </a:lvl1pPr>
          </a:lstStyle>
          <a:p>
            <a:r>
              <a:rPr lang="en-US" altLang="ko-KR"/>
              <a:t>IIPL</a:t>
            </a:r>
            <a:endParaRPr lang="en-US"/>
          </a:p>
        </p:txBody>
      </p:sp>
      <p:sp>
        <p:nvSpPr>
          <p:cNvPr id="9" name="슬라이드 번호 개체 틀 5">
            <a:extLst>
              <a:ext uri="{FF2B5EF4-FFF2-40B4-BE49-F238E27FC236}">
                <a16:creationId xmlns:a16="http://schemas.microsoft.com/office/drawing/2014/main" id="{762E7BCA-6943-4D06-AE70-E7AD8E07FFDE}"/>
              </a:ext>
            </a:extLst>
          </p:cNvPr>
          <p:cNvSpPr>
            <a:spLocks noGrp="1"/>
          </p:cNvSpPr>
          <p:nvPr>
            <p:ph type="sldNum" sz="quarter" idx="4"/>
          </p:nvPr>
        </p:nvSpPr>
        <p:spPr>
          <a:xfrm>
            <a:off x="11338957" y="6544079"/>
            <a:ext cx="853043" cy="365125"/>
          </a:xfrm>
          <a:prstGeom prst="rect">
            <a:avLst/>
          </a:prstGeom>
        </p:spPr>
        <p:txBody>
          <a:bodyPr vert="horz" lIns="91440" tIns="45720" rIns="91440" bIns="45720" rtlCol="0" anchor="ctr"/>
          <a:lstStyle>
            <a:lvl1pPr algn="r">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A1E35E8E-02CE-4456-B943-212403C084F4}" type="slidenum">
              <a:rPr lang="en-US" altLang="ko-KR" smtClean="0"/>
              <a:pPr/>
              <a:t>‹#›</a:t>
            </a:fld>
            <a:endParaRPr lang="en-US" dirty="0"/>
          </a:p>
        </p:txBody>
      </p:sp>
    </p:spTree>
    <p:extLst>
      <p:ext uri="{BB962C8B-B14F-4D97-AF65-F5344CB8AC3E}">
        <p14:creationId xmlns:p14="http://schemas.microsoft.com/office/powerpoint/2010/main" val="1304839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ADCD50E-689E-4B59-B8ED-107A0F507B91}"/>
              </a:ext>
            </a:extLst>
          </p:cNvPr>
          <p:cNvSpPr>
            <a:spLocks noGrp="1"/>
          </p:cNvSpPr>
          <p:nvPr>
            <p:ph type="title"/>
          </p:nvPr>
        </p:nvSpPr>
        <p:spPr>
          <a:xfrm>
            <a:off x="839788" y="457200"/>
            <a:ext cx="3932237" cy="1600200"/>
          </a:xfrm>
          <a:prstGeom prst="rect">
            <a:avLst/>
          </a:prstGeom>
        </p:spPr>
        <p:txBody>
          <a:bodyPr anchor="b"/>
          <a:lstStyle>
            <a:lvl1pPr>
              <a:defRPr sz="3200" b="1" i="0">
                <a:latin typeface="NanumSquare ExtraBold" panose="020B0600000101010101" pitchFamily="34" charset="-127"/>
                <a:ea typeface="NanumSquare ExtraBold" panose="020B0600000101010101" pitchFamily="34" charset="-127"/>
              </a:defRPr>
            </a:lvl1pPr>
          </a:lstStyle>
          <a:p>
            <a:r>
              <a:rPr lang="ko-KR" altLang="en-US" dirty="0"/>
              <a:t>마스터 제목 스타일 편집</a:t>
            </a:r>
          </a:p>
        </p:txBody>
      </p:sp>
      <p:sp>
        <p:nvSpPr>
          <p:cNvPr id="3" name="그림 개체 틀 2">
            <a:extLst>
              <a:ext uri="{FF2B5EF4-FFF2-40B4-BE49-F238E27FC236}">
                <a16:creationId xmlns:a16="http://schemas.microsoft.com/office/drawing/2014/main" id="{D26A435E-525F-417F-BE24-1A2689046FFB}"/>
              </a:ext>
            </a:extLst>
          </p:cNvPr>
          <p:cNvSpPr>
            <a:spLocks noGrp="1"/>
          </p:cNvSpPr>
          <p:nvPr>
            <p:ph type="pic" idx="1"/>
          </p:nvPr>
        </p:nvSpPr>
        <p:spPr>
          <a:xfrm>
            <a:off x="5183188" y="987425"/>
            <a:ext cx="6172200" cy="4873625"/>
          </a:xfrm>
          <a:prstGeom prst="rect">
            <a:avLst/>
          </a:prstGeom>
        </p:spPr>
        <p:txBody>
          <a:bodyPr/>
          <a:lstStyle>
            <a:lvl1pPr marL="0" indent="0">
              <a:buNone/>
              <a:defRPr sz="3200" b="1" i="0">
                <a:latin typeface="NanumSquare Bold" panose="020B0600000101010101" pitchFamily="34" charset="-127"/>
                <a:ea typeface="NanumSquare Bold" panose="020B0600000101010101" pitchFamily="34" charset="-12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a:extLst>
              <a:ext uri="{FF2B5EF4-FFF2-40B4-BE49-F238E27FC236}">
                <a16:creationId xmlns:a16="http://schemas.microsoft.com/office/drawing/2014/main" id="{5F355A26-B131-461D-8393-E35B4DF9C0C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b="1" i="0">
                <a:latin typeface="NanumSquare Bold" panose="020B0600000101010101" pitchFamily="34" charset="-127"/>
                <a:ea typeface="NanumSquare Bold" panose="020B0600000101010101" pitchFamily="34"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8" name="직사각형 7">
            <a:extLst>
              <a:ext uri="{FF2B5EF4-FFF2-40B4-BE49-F238E27FC236}">
                <a16:creationId xmlns:a16="http://schemas.microsoft.com/office/drawing/2014/main" id="{05678DC6-AFFF-40B9-A1AD-53300A60C8A7}"/>
              </a:ext>
            </a:extLst>
          </p:cNvPr>
          <p:cNvSpPr/>
          <p:nvPr userDrawn="1"/>
        </p:nvSpPr>
        <p:spPr>
          <a:xfrm>
            <a:off x="0" y="6604808"/>
            <a:ext cx="12192000" cy="25319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i="0">
              <a:latin typeface="NanumSquare Bold" panose="020B0600000101010101" pitchFamily="34" charset="-127"/>
              <a:ea typeface="NanumSquare Bold" panose="020B0600000101010101" pitchFamily="34" charset="-127"/>
            </a:endParaRPr>
          </a:p>
        </p:txBody>
      </p:sp>
      <p:sp>
        <p:nvSpPr>
          <p:cNvPr id="6" name="날짜 개체 틀 3">
            <a:extLst>
              <a:ext uri="{FF2B5EF4-FFF2-40B4-BE49-F238E27FC236}">
                <a16:creationId xmlns:a16="http://schemas.microsoft.com/office/drawing/2014/main" id="{3B45F2A7-FE6A-40B3-A68C-E9A7EF415C10}"/>
              </a:ext>
            </a:extLst>
          </p:cNvPr>
          <p:cNvSpPr>
            <a:spLocks noGrp="1"/>
          </p:cNvSpPr>
          <p:nvPr>
            <p:ph type="dt" sz="half" idx="10"/>
          </p:nvPr>
        </p:nvSpPr>
        <p:spPr>
          <a:xfrm>
            <a:off x="42069" y="6562348"/>
            <a:ext cx="896144" cy="365125"/>
          </a:xfrm>
          <a:prstGeom prst="rect">
            <a:avLst/>
          </a:prstGeom>
        </p:spPr>
        <p:txBody>
          <a:bodyPr vert="horz" lIns="91440" tIns="45720" rIns="91440" bIns="45720" rtlCol="0" anchor="ctr"/>
          <a:lstStyle>
            <a:lvl1pPr algn="l">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0ED0B213-0768-4C15-BB87-45A3C6C49B69}" type="datetime1">
              <a:rPr lang="en-US" altLang="ko-KR" smtClean="0"/>
              <a:pPr/>
              <a:t>5/5/23</a:t>
            </a:fld>
            <a:endParaRPr lang="en-US" dirty="0"/>
          </a:p>
        </p:txBody>
      </p:sp>
      <p:sp>
        <p:nvSpPr>
          <p:cNvPr id="7" name="바닥글 개체 틀 4">
            <a:extLst>
              <a:ext uri="{FF2B5EF4-FFF2-40B4-BE49-F238E27FC236}">
                <a16:creationId xmlns:a16="http://schemas.microsoft.com/office/drawing/2014/main" id="{A0F47B1D-7BB5-4D36-8ED1-50B9A7716EAE}"/>
              </a:ext>
            </a:extLst>
          </p:cNvPr>
          <p:cNvSpPr>
            <a:spLocks noGrp="1"/>
          </p:cNvSpPr>
          <p:nvPr>
            <p:ph type="ftr" sz="quarter" idx="3"/>
          </p:nvPr>
        </p:nvSpPr>
        <p:spPr>
          <a:xfrm>
            <a:off x="4038599" y="6552824"/>
            <a:ext cx="4114800" cy="365125"/>
          </a:xfrm>
          <a:prstGeom prst="rect">
            <a:avLst/>
          </a:prstGeom>
        </p:spPr>
        <p:txBody>
          <a:bodyPr vert="horz" lIns="91440" tIns="45720" rIns="91440" bIns="45720" rtlCol="0" anchor="ctr"/>
          <a:lstStyle>
            <a:lvl1pPr algn="ctr">
              <a:defRPr lang="ko-KR" altLang="en-US" sz="1000" b="1" i="0" kern="1200" dirty="0">
                <a:solidFill>
                  <a:schemeClr val="bg1">
                    <a:lumMod val="95000"/>
                  </a:schemeClr>
                </a:solidFill>
                <a:latin typeface="NanumSquare Bold" panose="020B0600000101010101" pitchFamily="34" charset="-127"/>
                <a:ea typeface="NanumSquare Bold" panose="020B0600000101010101" pitchFamily="34" charset="-127"/>
                <a:cs typeface="+mn-cs"/>
              </a:defRPr>
            </a:lvl1pPr>
          </a:lstStyle>
          <a:p>
            <a:r>
              <a:rPr lang="en-US" altLang="ko-KR"/>
              <a:t>IIPL</a:t>
            </a:r>
            <a:endParaRPr lang="en-US"/>
          </a:p>
        </p:txBody>
      </p:sp>
      <p:sp>
        <p:nvSpPr>
          <p:cNvPr id="9" name="슬라이드 번호 개체 틀 5">
            <a:extLst>
              <a:ext uri="{FF2B5EF4-FFF2-40B4-BE49-F238E27FC236}">
                <a16:creationId xmlns:a16="http://schemas.microsoft.com/office/drawing/2014/main" id="{B747181D-07E6-4953-BD24-7C7587D817DD}"/>
              </a:ext>
            </a:extLst>
          </p:cNvPr>
          <p:cNvSpPr>
            <a:spLocks noGrp="1"/>
          </p:cNvSpPr>
          <p:nvPr>
            <p:ph type="sldNum" sz="quarter" idx="4"/>
          </p:nvPr>
        </p:nvSpPr>
        <p:spPr>
          <a:xfrm>
            <a:off x="11338957" y="6544079"/>
            <a:ext cx="853043" cy="365125"/>
          </a:xfrm>
          <a:prstGeom prst="rect">
            <a:avLst/>
          </a:prstGeom>
        </p:spPr>
        <p:txBody>
          <a:bodyPr vert="horz" lIns="91440" tIns="45720" rIns="91440" bIns="45720" rtlCol="0" anchor="ctr"/>
          <a:lstStyle>
            <a:lvl1pPr algn="r">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A1E35E8E-02CE-4456-B943-212403C084F4}" type="slidenum">
              <a:rPr lang="en-US" altLang="ko-KR" smtClean="0"/>
              <a:pPr/>
              <a:t>‹#›</a:t>
            </a:fld>
            <a:endParaRPr lang="en-US" dirty="0"/>
          </a:p>
        </p:txBody>
      </p:sp>
    </p:spTree>
    <p:extLst>
      <p:ext uri="{BB962C8B-B14F-4D97-AF65-F5344CB8AC3E}">
        <p14:creationId xmlns:p14="http://schemas.microsoft.com/office/powerpoint/2010/main" val="194795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9BD08C-097C-456D-9748-EDACFB32DF90}"/>
              </a:ext>
            </a:extLst>
          </p:cNvPr>
          <p:cNvSpPr>
            <a:spLocks noGrp="1"/>
          </p:cNvSpPr>
          <p:nvPr>
            <p:ph type="title"/>
          </p:nvPr>
        </p:nvSpPr>
        <p:spPr>
          <a:xfrm>
            <a:off x="838200" y="365125"/>
            <a:ext cx="10515600" cy="1325563"/>
          </a:xfrm>
          <a:prstGeom prst="rect">
            <a:avLst/>
          </a:prstGeom>
        </p:spPr>
        <p:txBody>
          <a:bodyPr/>
          <a:lstStyle>
            <a:lvl1pPr>
              <a:defRPr b="1" i="0">
                <a:latin typeface="NanumSquare ExtraBold" panose="020B0600000101010101" pitchFamily="34" charset="-127"/>
                <a:ea typeface="NanumSquare ExtraBold" panose="020B0600000101010101" pitchFamily="34" charset="-127"/>
              </a:defRPr>
            </a:lvl1pPr>
          </a:lstStyle>
          <a:p>
            <a:r>
              <a:rPr lang="ko-KR" altLang="en-US"/>
              <a:t>마스터 제목 스타일 편집</a:t>
            </a:r>
          </a:p>
        </p:txBody>
      </p:sp>
      <p:sp>
        <p:nvSpPr>
          <p:cNvPr id="3" name="세로 텍스트 개체 틀 2">
            <a:extLst>
              <a:ext uri="{FF2B5EF4-FFF2-40B4-BE49-F238E27FC236}">
                <a16:creationId xmlns:a16="http://schemas.microsoft.com/office/drawing/2014/main" id="{5BEFF894-EF1E-463C-BD58-2D19A382D87B}"/>
              </a:ext>
            </a:extLst>
          </p:cNvPr>
          <p:cNvSpPr>
            <a:spLocks noGrp="1"/>
          </p:cNvSpPr>
          <p:nvPr>
            <p:ph type="body" orient="vert" idx="1"/>
          </p:nvPr>
        </p:nvSpPr>
        <p:spPr>
          <a:xfrm>
            <a:off x="838200" y="1825625"/>
            <a:ext cx="10515600" cy="4351338"/>
          </a:xfrm>
          <a:prstGeom prst="rect">
            <a:avLst/>
          </a:prstGeom>
        </p:spPr>
        <p:txBody>
          <a:bodyPr vert="eaVert"/>
          <a:lstStyle>
            <a:lvl1pPr>
              <a:defRPr b="1" i="0">
                <a:latin typeface="NanumSquare Bold" panose="020B0600000101010101" pitchFamily="34" charset="-127"/>
                <a:ea typeface="NanumSquare Bold" panose="020B0600000101010101" pitchFamily="34" charset="-127"/>
              </a:defRPr>
            </a:lvl1pPr>
            <a:lvl2pPr>
              <a:defRPr b="1" i="0">
                <a:latin typeface="NanumSquare Bold" panose="020B0600000101010101" pitchFamily="34" charset="-127"/>
                <a:ea typeface="NanumSquare Bold" panose="020B0600000101010101" pitchFamily="34" charset="-127"/>
              </a:defRPr>
            </a:lvl2pPr>
            <a:lvl3pPr>
              <a:defRPr b="1" i="0">
                <a:latin typeface="NanumSquare Bold" panose="020B0600000101010101" pitchFamily="34" charset="-127"/>
                <a:ea typeface="NanumSquare Bold" panose="020B0600000101010101" pitchFamily="34" charset="-127"/>
              </a:defRPr>
            </a:lvl3pPr>
            <a:lvl4pPr>
              <a:defRPr b="1" i="0">
                <a:latin typeface="NanumSquare Bold" panose="020B0600000101010101" pitchFamily="34" charset="-127"/>
                <a:ea typeface="NanumSquare Bold" panose="020B0600000101010101" pitchFamily="34" charset="-127"/>
              </a:defRPr>
            </a:lvl4pPr>
            <a:lvl5pPr>
              <a:defRPr b="1" i="0">
                <a:latin typeface="NanumSquare Bold" panose="020B0600000101010101" pitchFamily="34" charset="-127"/>
                <a:ea typeface="NanumSquare Bold" panose="020B0600000101010101" pitchFamily="34"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직사각형 6">
            <a:extLst>
              <a:ext uri="{FF2B5EF4-FFF2-40B4-BE49-F238E27FC236}">
                <a16:creationId xmlns:a16="http://schemas.microsoft.com/office/drawing/2014/main" id="{EE976659-0421-41D1-8765-5DF2C5EA2857}"/>
              </a:ext>
            </a:extLst>
          </p:cNvPr>
          <p:cNvSpPr/>
          <p:nvPr userDrawn="1"/>
        </p:nvSpPr>
        <p:spPr>
          <a:xfrm>
            <a:off x="0" y="6604808"/>
            <a:ext cx="12192000" cy="25319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i="0">
              <a:latin typeface="NanumSquare Bold" panose="020B0600000101010101" pitchFamily="34" charset="-127"/>
              <a:ea typeface="NanumSquare Bold" panose="020B0600000101010101" pitchFamily="34" charset="-127"/>
            </a:endParaRPr>
          </a:p>
        </p:txBody>
      </p:sp>
      <p:sp>
        <p:nvSpPr>
          <p:cNvPr id="5" name="날짜 개체 틀 3">
            <a:extLst>
              <a:ext uri="{FF2B5EF4-FFF2-40B4-BE49-F238E27FC236}">
                <a16:creationId xmlns:a16="http://schemas.microsoft.com/office/drawing/2014/main" id="{2CAAA4AF-95EA-4067-B65F-A41450F3CAF5}"/>
              </a:ext>
            </a:extLst>
          </p:cNvPr>
          <p:cNvSpPr>
            <a:spLocks noGrp="1"/>
          </p:cNvSpPr>
          <p:nvPr>
            <p:ph type="dt" sz="half" idx="2"/>
          </p:nvPr>
        </p:nvSpPr>
        <p:spPr>
          <a:xfrm>
            <a:off x="42069" y="6562348"/>
            <a:ext cx="896144" cy="365125"/>
          </a:xfrm>
          <a:prstGeom prst="rect">
            <a:avLst/>
          </a:prstGeom>
        </p:spPr>
        <p:txBody>
          <a:bodyPr vert="horz" lIns="91440" tIns="45720" rIns="91440" bIns="45720" rtlCol="0" anchor="ctr"/>
          <a:lstStyle>
            <a:lvl1pPr algn="l">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7132F685-419D-47C4-9AC9-829D2CFE970F}" type="datetime1">
              <a:rPr lang="en-US" altLang="ko-KR" smtClean="0"/>
              <a:pPr/>
              <a:t>5/5/23</a:t>
            </a:fld>
            <a:endParaRPr lang="en-US" dirty="0"/>
          </a:p>
        </p:txBody>
      </p:sp>
      <p:sp>
        <p:nvSpPr>
          <p:cNvPr id="6" name="바닥글 개체 틀 4">
            <a:extLst>
              <a:ext uri="{FF2B5EF4-FFF2-40B4-BE49-F238E27FC236}">
                <a16:creationId xmlns:a16="http://schemas.microsoft.com/office/drawing/2014/main" id="{B923B281-ECA9-4A46-9F19-A09C5D788FCB}"/>
              </a:ext>
            </a:extLst>
          </p:cNvPr>
          <p:cNvSpPr>
            <a:spLocks noGrp="1"/>
          </p:cNvSpPr>
          <p:nvPr>
            <p:ph type="ftr" sz="quarter" idx="3"/>
          </p:nvPr>
        </p:nvSpPr>
        <p:spPr>
          <a:xfrm>
            <a:off x="4038599" y="6552824"/>
            <a:ext cx="4114800" cy="365125"/>
          </a:xfrm>
          <a:prstGeom prst="rect">
            <a:avLst/>
          </a:prstGeom>
        </p:spPr>
        <p:txBody>
          <a:bodyPr vert="horz" lIns="91440" tIns="45720" rIns="91440" bIns="45720" rtlCol="0" anchor="ctr"/>
          <a:lstStyle>
            <a:lvl1pPr algn="ctr">
              <a:defRPr lang="ko-KR" altLang="en-US" sz="1000" b="1" i="0" kern="1200" dirty="0">
                <a:solidFill>
                  <a:schemeClr val="bg1">
                    <a:lumMod val="95000"/>
                  </a:schemeClr>
                </a:solidFill>
                <a:latin typeface="NanumSquare Bold" panose="020B0600000101010101" pitchFamily="34" charset="-127"/>
                <a:ea typeface="NanumSquare Bold" panose="020B0600000101010101" pitchFamily="34" charset="-127"/>
                <a:cs typeface="+mn-cs"/>
              </a:defRPr>
            </a:lvl1pPr>
          </a:lstStyle>
          <a:p>
            <a:r>
              <a:rPr lang="en-US" altLang="ko-KR"/>
              <a:t>IIPL</a:t>
            </a:r>
            <a:endParaRPr lang="en-US"/>
          </a:p>
        </p:txBody>
      </p:sp>
      <p:sp>
        <p:nvSpPr>
          <p:cNvPr id="8" name="슬라이드 번호 개체 틀 5">
            <a:extLst>
              <a:ext uri="{FF2B5EF4-FFF2-40B4-BE49-F238E27FC236}">
                <a16:creationId xmlns:a16="http://schemas.microsoft.com/office/drawing/2014/main" id="{5B495E9C-F1C0-4CDF-B6EA-7279EE4AC187}"/>
              </a:ext>
            </a:extLst>
          </p:cNvPr>
          <p:cNvSpPr>
            <a:spLocks noGrp="1"/>
          </p:cNvSpPr>
          <p:nvPr>
            <p:ph type="sldNum" sz="quarter" idx="4"/>
          </p:nvPr>
        </p:nvSpPr>
        <p:spPr>
          <a:xfrm>
            <a:off x="11338957" y="6544079"/>
            <a:ext cx="853043" cy="365125"/>
          </a:xfrm>
          <a:prstGeom prst="rect">
            <a:avLst/>
          </a:prstGeom>
        </p:spPr>
        <p:txBody>
          <a:bodyPr vert="horz" lIns="91440" tIns="45720" rIns="91440" bIns="45720" rtlCol="0" anchor="ctr"/>
          <a:lstStyle>
            <a:lvl1pPr algn="r">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A1E35E8E-02CE-4456-B943-212403C084F4}" type="slidenum">
              <a:rPr lang="en-US" altLang="ko-KR" smtClean="0"/>
              <a:pPr/>
              <a:t>‹#›</a:t>
            </a:fld>
            <a:endParaRPr lang="en-US" dirty="0"/>
          </a:p>
        </p:txBody>
      </p:sp>
    </p:spTree>
    <p:extLst>
      <p:ext uri="{BB962C8B-B14F-4D97-AF65-F5344CB8AC3E}">
        <p14:creationId xmlns:p14="http://schemas.microsoft.com/office/powerpoint/2010/main" val="3724220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bg>
      <p:bgRef idx="1001">
        <a:schemeClr val="bg1"/>
      </p:bgRef>
    </p:bg>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45D1484-C11F-4719-AFF1-180C6F27E8C2}"/>
              </a:ext>
            </a:extLst>
          </p:cNvPr>
          <p:cNvSpPr>
            <a:spLocks noGrp="1"/>
          </p:cNvSpPr>
          <p:nvPr>
            <p:ph type="title" orient="vert"/>
          </p:nvPr>
        </p:nvSpPr>
        <p:spPr>
          <a:xfrm>
            <a:off x="8724900" y="365125"/>
            <a:ext cx="2628900" cy="5811838"/>
          </a:xfrm>
          <a:prstGeom prst="rect">
            <a:avLst/>
          </a:prstGeom>
        </p:spPr>
        <p:txBody>
          <a:bodyPr vert="eaVert"/>
          <a:lstStyle>
            <a:lvl1pPr>
              <a:defRPr b="1" i="0">
                <a:latin typeface="NanumSquare ExtraBold" panose="020B0600000101010101" pitchFamily="34" charset="-127"/>
                <a:ea typeface="NanumSquare ExtraBold" panose="020B0600000101010101" pitchFamily="34" charset="-127"/>
              </a:defRPr>
            </a:lvl1pPr>
          </a:lstStyle>
          <a:p>
            <a:r>
              <a:rPr lang="ko-KR" altLang="en-US"/>
              <a:t>마스터 제목 스타일 편집</a:t>
            </a:r>
          </a:p>
        </p:txBody>
      </p:sp>
      <p:sp>
        <p:nvSpPr>
          <p:cNvPr id="3" name="세로 텍스트 개체 틀 2">
            <a:extLst>
              <a:ext uri="{FF2B5EF4-FFF2-40B4-BE49-F238E27FC236}">
                <a16:creationId xmlns:a16="http://schemas.microsoft.com/office/drawing/2014/main" id="{BCDF308E-1D61-450C-A54C-B5B9FAC3BF35}"/>
              </a:ext>
            </a:extLst>
          </p:cNvPr>
          <p:cNvSpPr>
            <a:spLocks noGrp="1"/>
          </p:cNvSpPr>
          <p:nvPr>
            <p:ph type="body" orient="vert" idx="1"/>
          </p:nvPr>
        </p:nvSpPr>
        <p:spPr>
          <a:xfrm>
            <a:off x="838200" y="365125"/>
            <a:ext cx="7734300" cy="5811838"/>
          </a:xfrm>
          <a:prstGeom prst="rect">
            <a:avLst/>
          </a:prstGeom>
        </p:spPr>
        <p:txBody>
          <a:bodyPr vert="eaVert"/>
          <a:lstStyle>
            <a:lvl1pPr>
              <a:defRPr b="1" i="0">
                <a:latin typeface="NanumSquare Bold" panose="020B0600000101010101" pitchFamily="34" charset="-127"/>
                <a:ea typeface="NanumSquare Bold" panose="020B0600000101010101" pitchFamily="34" charset="-127"/>
              </a:defRPr>
            </a:lvl1pPr>
            <a:lvl2pPr>
              <a:defRPr b="1" i="0">
                <a:latin typeface="NanumSquare Bold" panose="020B0600000101010101" pitchFamily="34" charset="-127"/>
                <a:ea typeface="NanumSquare Bold" panose="020B0600000101010101" pitchFamily="34" charset="-127"/>
              </a:defRPr>
            </a:lvl2pPr>
            <a:lvl3pPr>
              <a:defRPr b="1" i="0">
                <a:latin typeface="NanumSquare Bold" panose="020B0600000101010101" pitchFamily="34" charset="-127"/>
                <a:ea typeface="NanumSquare Bold" panose="020B0600000101010101" pitchFamily="34" charset="-127"/>
              </a:defRPr>
            </a:lvl3pPr>
            <a:lvl4pPr>
              <a:defRPr b="1" i="0">
                <a:latin typeface="NanumSquare Bold" panose="020B0600000101010101" pitchFamily="34" charset="-127"/>
                <a:ea typeface="NanumSquare Bold" panose="020B0600000101010101" pitchFamily="34" charset="-127"/>
              </a:defRPr>
            </a:lvl4pPr>
            <a:lvl5pPr>
              <a:defRPr b="1" i="0">
                <a:latin typeface="NanumSquare Bold" panose="020B0600000101010101" pitchFamily="34" charset="-127"/>
                <a:ea typeface="NanumSquare Bold" panose="020B0600000101010101" pitchFamily="34"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직사각형 6">
            <a:extLst>
              <a:ext uri="{FF2B5EF4-FFF2-40B4-BE49-F238E27FC236}">
                <a16:creationId xmlns:a16="http://schemas.microsoft.com/office/drawing/2014/main" id="{FE00A607-A5EF-4F11-A7FF-C8E17B9D3B61}"/>
              </a:ext>
            </a:extLst>
          </p:cNvPr>
          <p:cNvSpPr/>
          <p:nvPr userDrawn="1"/>
        </p:nvSpPr>
        <p:spPr>
          <a:xfrm>
            <a:off x="0" y="6604808"/>
            <a:ext cx="12192000" cy="25319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i="0">
              <a:latin typeface="NanumSquare Bold" panose="020B0600000101010101" pitchFamily="34" charset="-127"/>
              <a:ea typeface="NanumSquare Bold" panose="020B0600000101010101" pitchFamily="34" charset="-127"/>
            </a:endParaRPr>
          </a:p>
        </p:txBody>
      </p:sp>
      <p:sp>
        <p:nvSpPr>
          <p:cNvPr id="5" name="날짜 개체 틀 3">
            <a:extLst>
              <a:ext uri="{FF2B5EF4-FFF2-40B4-BE49-F238E27FC236}">
                <a16:creationId xmlns:a16="http://schemas.microsoft.com/office/drawing/2014/main" id="{0F4FD7AB-71CE-44D6-8488-E8F57E3B4849}"/>
              </a:ext>
            </a:extLst>
          </p:cNvPr>
          <p:cNvSpPr>
            <a:spLocks noGrp="1"/>
          </p:cNvSpPr>
          <p:nvPr>
            <p:ph type="dt" sz="half" idx="2"/>
          </p:nvPr>
        </p:nvSpPr>
        <p:spPr>
          <a:xfrm>
            <a:off x="42069" y="6562348"/>
            <a:ext cx="896144" cy="365125"/>
          </a:xfrm>
          <a:prstGeom prst="rect">
            <a:avLst/>
          </a:prstGeom>
        </p:spPr>
        <p:txBody>
          <a:bodyPr vert="horz" lIns="91440" tIns="45720" rIns="91440" bIns="45720" rtlCol="0" anchor="ctr"/>
          <a:lstStyle>
            <a:lvl1pPr algn="l">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8DF38F3B-A624-4608-8460-894F4D4B65A1}" type="datetime1">
              <a:rPr lang="en-US" altLang="ko-KR" smtClean="0"/>
              <a:pPr/>
              <a:t>5/5/23</a:t>
            </a:fld>
            <a:endParaRPr lang="en-US" dirty="0"/>
          </a:p>
        </p:txBody>
      </p:sp>
      <p:sp>
        <p:nvSpPr>
          <p:cNvPr id="6" name="바닥글 개체 틀 4">
            <a:extLst>
              <a:ext uri="{FF2B5EF4-FFF2-40B4-BE49-F238E27FC236}">
                <a16:creationId xmlns:a16="http://schemas.microsoft.com/office/drawing/2014/main" id="{76095051-3EFE-49DA-ACA5-182EC3D131CE}"/>
              </a:ext>
            </a:extLst>
          </p:cNvPr>
          <p:cNvSpPr>
            <a:spLocks noGrp="1"/>
          </p:cNvSpPr>
          <p:nvPr>
            <p:ph type="ftr" sz="quarter" idx="3"/>
          </p:nvPr>
        </p:nvSpPr>
        <p:spPr>
          <a:xfrm>
            <a:off x="4038599" y="6552824"/>
            <a:ext cx="4114800" cy="365125"/>
          </a:xfrm>
          <a:prstGeom prst="rect">
            <a:avLst/>
          </a:prstGeom>
        </p:spPr>
        <p:txBody>
          <a:bodyPr vert="horz" lIns="91440" tIns="45720" rIns="91440" bIns="45720" rtlCol="0" anchor="ctr"/>
          <a:lstStyle>
            <a:lvl1pPr algn="ctr">
              <a:defRPr lang="ko-KR" altLang="en-US" sz="1000" b="1" i="0" kern="1200" dirty="0">
                <a:solidFill>
                  <a:schemeClr val="bg1">
                    <a:lumMod val="95000"/>
                  </a:schemeClr>
                </a:solidFill>
                <a:latin typeface="NanumSquare Bold" panose="020B0600000101010101" pitchFamily="34" charset="-127"/>
                <a:ea typeface="NanumSquare Bold" panose="020B0600000101010101" pitchFamily="34" charset="-127"/>
                <a:cs typeface="+mn-cs"/>
              </a:defRPr>
            </a:lvl1pPr>
          </a:lstStyle>
          <a:p>
            <a:r>
              <a:rPr lang="en-US" altLang="ko-KR"/>
              <a:t>IIPL</a:t>
            </a:r>
            <a:endParaRPr lang="en-US"/>
          </a:p>
        </p:txBody>
      </p:sp>
      <p:sp>
        <p:nvSpPr>
          <p:cNvPr id="8" name="슬라이드 번호 개체 틀 5">
            <a:extLst>
              <a:ext uri="{FF2B5EF4-FFF2-40B4-BE49-F238E27FC236}">
                <a16:creationId xmlns:a16="http://schemas.microsoft.com/office/drawing/2014/main" id="{ACB41FF8-B925-445B-B6B8-33CADA7680AB}"/>
              </a:ext>
            </a:extLst>
          </p:cNvPr>
          <p:cNvSpPr>
            <a:spLocks noGrp="1"/>
          </p:cNvSpPr>
          <p:nvPr>
            <p:ph type="sldNum" sz="quarter" idx="4"/>
          </p:nvPr>
        </p:nvSpPr>
        <p:spPr>
          <a:xfrm>
            <a:off x="11338957" y="6544079"/>
            <a:ext cx="853043" cy="365125"/>
          </a:xfrm>
          <a:prstGeom prst="rect">
            <a:avLst/>
          </a:prstGeom>
        </p:spPr>
        <p:txBody>
          <a:bodyPr vert="horz" lIns="91440" tIns="45720" rIns="91440" bIns="45720" rtlCol="0" anchor="ctr"/>
          <a:lstStyle>
            <a:lvl1pPr algn="r">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A1E35E8E-02CE-4456-B943-212403C084F4}" type="slidenum">
              <a:rPr lang="en-US" altLang="ko-KR" smtClean="0"/>
              <a:pPr/>
              <a:t>‹#›</a:t>
            </a:fld>
            <a:endParaRPr lang="en-US" dirty="0"/>
          </a:p>
        </p:txBody>
      </p:sp>
    </p:spTree>
    <p:extLst>
      <p:ext uri="{BB962C8B-B14F-4D97-AF65-F5344CB8AC3E}">
        <p14:creationId xmlns:p14="http://schemas.microsoft.com/office/powerpoint/2010/main" val="75165695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F3630A9-AFD1-4856-AAED-EC0C0E723E12}"/>
              </a:ext>
            </a:extLst>
          </p:cNvPr>
          <p:cNvSpPr/>
          <p:nvPr userDrawn="1"/>
        </p:nvSpPr>
        <p:spPr>
          <a:xfrm>
            <a:off x="0" y="0"/>
            <a:ext cx="2119086"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i="0">
              <a:latin typeface="NanumSquare ExtraBold" panose="020B0600000101010101" pitchFamily="34" charset="-127"/>
              <a:ea typeface="NanumSquare ExtraBold" panose="020B0600000101010101" pitchFamily="34" charset="-127"/>
            </a:endParaRPr>
          </a:p>
        </p:txBody>
      </p:sp>
      <p:sp>
        <p:nvSpPr>
          <p:cNvPr id="8" name="TextBox 7">
            <a:extLst>
              <a:ext uri="{FF2B5EF4-FFF2-40B4-BE49-F238E27FC236}">
                <a16:creationId xmlns:a16="http://schemas.microsoft.com/office/drawing/2014/main" id="{23AB2BB8-FE2A-41E7-96B9-5A3DC7588F7B}"/>
              </a:ext>
            </a:extLst>
          </p:cNvPr>
          <p:cNvSpPr txBox="1"/>
          <p:nvPr userDrawn="1"/>
        </p:nvSpPr>
        <p:spPr>
          <a:xfrm>
            <a:off x="261257" y="274793"/>
            <a:ext cx="1683657" cy="707886"/>
          </a:xfrm>
          <a:prstGeom prst="rect">
            <a:avLst/>
          </a:prstGeom>
          <a:noFill/>
        </p:spPr>
        <p:txBody>
          <a:bodyPr wrap="square" rtlCol="0">
            <a:spAutoFit/>
          </a:bodyPr>
          <a:lstStyle/>
          <a:p>
            <a:r>
              <a:rPr lang="en-US" altLang="ko-KR" sz="4000" b="1" i="0" dirty="0">
                <a:solidFill>
                  <a:schemeClr val="bg1"/>
                </a:solidFill>
                <a:latin typeface="NanumSquare ExtraBold" panose="020B0600000101010101" pitchFamily="34" charset="-127"/>
                <a:ea typeface="NanumSquare ExtraBold" panose="020B0600000101010101" pitchFamily="34" charset="-127"/>
              </a:rPr>
              <a:t>Index</a:t>
            </a:r>
            <a:endParaRPr lang="ko-KR" altLang="en-US" sz="4000" b="1" i="0" dirty="0">
              <a:solidFill>
                <a:schemeClr val="bg1"/>
              </a:solidFill>
              <a:latin typeface="NanumSquare ExtraBold" panose="020B0600000101010101" pitchFamily="34" charset="-127"/>
              <a:ea typeface="NanumSquare ExtraBold" panose="020B0600000101010101" pitchFamily="34" charset="-127"/>
            </a:endParaRPr>
          </a:p>
        </p:txBody>
      </p:sp>
    </p:spTree>
    <p:extLst>
      <p:ext uri="{BB962C8B-B14F-4D97-AF65-F5344CB8AC3E}">
        <p14:creationId xmlns:p14="http://schemas.microsoft.com/office/powerpoint/2010/main" val="421970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제목 및 내용">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F3630A9-AFD1-4856-AAED-EC0C0E723E12}"/>
              </a:ext>
            </a:extLst>
          </p:cNvPr>
          <p:cNvSpPr/>
          <p:nvPr userDrawn="1"/>
        </p:nvSpPr>
        <p:spPr>
          <a:xfrm>
            <a:off x="0" y="0"/>
            <a:ext cx="2119086"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i="0">
              <a:latin typeface="NanumSquare ExtraBold" panose="020B0600000101010101" pitchFamily="34" charset="-127"/>
              <a:ea typeface="NanumSquare ExtraBold" panose="020B0600000101010101" pitchFamily="34" charset="-127"/>
            </a:endParaRPr>
          </a:p>
        </p:txBody>
      </p:sp>
      <p:sp>
        <p:nvSpPr>
          <p:cNvPr id="8" name="TextBox 7">
            <a:extLst>
              <a:ext uri="{FF2B5EF4-FFF2-40B4-BE49-F238E27FC236}">
                <a16:creationId xmlns:a16="http://schemas.microsoft.com/office/drawing/2014/main" id="{23AB2BB8-FE2A-41E7-96B9-5A3DC7588F7B}"/>
              </a:ext>
            </a:extLst>
          </p:cNvPr>
          <p:cNvSpPr txBox="1"/>
          <p:nvPr userDrawn="1"/>
        </p:nvSpPr>
        <p:spPr>
          <a:xfrm>
            <a:off x="261257" y="274793"/>
            <a:ext cx="1683657" cy="707886"/>
          </a:xfrm>
          <a:prstGeom prst="rect">
            <a:avLst/>
          </a:prstGeom>
          <a:noFill/>
        </p:spPr>
        <p:txBody>
          <a:bodyPr wrap="square" rtlCol="0">
            <a:spAutoFit/>
          </a:bodyPr>
          <a:lstStyle/>
          <a:p>
            <a:r>
              <a:rPr lang="en-US" altLang="ko-KR" sz="4000" b="1" i="0" dirty="0">
                <a:solidFill>
                  <a:schemeClr val="bg1"/>
                </a:solidFill>
                <a:latin typeface="NanumSquare ExtraBold" panose="020B0600000101010101" pitchFamily="34" charset="-127"/>
                <a:ea typeface="NanumSquare ExtraBold" panose="020B0600000101010101" pitchFamily="34" charset="-127"/>
              </a:rPr>
              <a:t>Index</a:t>
            </a:r>
            <a:endParaRPr lang="ko-KR" altLang="en-US" sz="4000" b="1" i="0" dirty="0">
              <a:solidFill>
                <a:schemeClr val="bg1"/>
              </a:solidFill>
              <a:latin typeface="NanumSquare ExtraBold" panose="020B0600000101010101" pitchFamily="34" charset="-127"/>
              <a:ea typeface="NanumSquare ExtraBold" panose="020B0600000101010101" pitchFamily="34" charset="-127"/>
            </a:endParaRPr>
          </a:p>
        </p:txBody>
      </p:sp>
      <p:grpSp>
        <p:nvGrpSpPr>
          <p:cNvPr id="9" name="그룹 8">
            <a:extLst>
              <a:ext uri="{FF2B5EF4-FFF2-40B4-BE49-F238E27FC236}">
                <a16:creationId xmlns:a16="http://schemas.microsoft.com/office/drawing/2014/main" id="{C3EBB506-6988-4AA1-A16A-00877FC2CC41}"/>
              </a:ext>
            </a:extLst>
          </p:cNvPr>
          <p:cNvGrpSpPr/>
          <p:nvPr userDrawn="1"/>
        </p:nvGrpSpPr>
        <p:grpSpPr>
          <a:xfrm>
            <a:off x="2916262" y="647786"/>
            <a:ext cx="6699950" cy="5222558"/>
            <a:chOff x="2668612" y="735058"/>
            <a:chExt cx="6699950" cy="5222558"/>
          </a:xfrm>
        </p:grpSpPr>
        <p:sp>
          <p:nvSpPr>
            <p:cNvPr id="10" name="TextBox 9">
              <a:extLst>
                <a:ext uri="{FF2B5EF4-FFF2-40B4-BE49-F238E27FC236}">
                  <a16:creationId xmlns:a16="http://schemas.microsoft.com/office/drawing/2014/main" id="{DECC6306-369E-4ECC-A63C-3CA630D76CBE}"/>
                </a:ext>
              </a:extLst>
            </p:cNvPr>
            <p:cNvSpPr txBox="1"/>
            <p:nvPr/>
          </p:nvSpPr>
          <p:spPr>
            <a:xfrm>
              <a:off x="3387395" y="735058"/>
              <a:ext cx="5833046"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Title1</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1" name="직선 연결선 10">
              <a:extLst>
                <a:ext uri="{FF2B5EF4-FFF2-40B4-BE49-F238E27FC236}">
                  <a16:creationId xmlns:a16="http://schemas.microsoft.com/office/drawing/2014/main" id="{F87BB9BA-80A8-4114-9D89-831DCA655C4C}"/>
                </a:ext>
              </a:extLst>
            </p:cNvPr>
            <p:cNvCxnSpPr>
              <a:cxnSpLocks/>
              <a:stCxn id="22" idx="3"/>
            </p:cNvCxnSpPr>
            <p:nvPr/>
          </p:nvCxnSpPr>
          <p:spPr>
            <a:xfrm>
              <a:off x="3314946" y="1381390"/>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801AC887-E2CD-452D-9156-3B0A7F8D9F8B}"/>
                </a:ext>
              </a:extLst>
            </p:cNvPr>
            <p:cNvCxnSpPr>
              <a:cxnSpLocks/>
              <a:stCxn id="23" idx="3"/>
            </p:cNvCxnSpPr>
            <p:nvPr/>
          </p:nvCxnSpPr>
          <p:spPr>
            <a:xfrm>
              <a:off x="3314946" y="2444660"/>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75414F2-97CF-4C11-93BC-D5BD9D5486BF}"/>
                </a:ext>
              </a:extLst>
            </p:cNvPr>
            <p:cNvSpPr txBox="1"/>
            <p:nvPr/>
          </p:nvSpPr>
          <p:spPr>
            <a:xfrm>
              <a:off x="3387394" y="1798327"/>
              <a:ext cx="5833040"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Title2</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4" name="직선 연결선 13">
              <a:extLst>
                <a:ext uri="{FF2B5EF4-FFF2-40B4-BE49-F238E27FC236}">
                  <a16:creationId xmlns:a16="http://schemas.microsoft.com/office/drawing/2014/main" id="{5767A52F-E083-4F09-A0BA-E6D3686E8C43}"/>
                </a:ext>
              </a:extLst>
            </p:cNvPr>
            <p:cNvCxnSpPr>
              <a:cxnSpLocks/>
            </p:cNvCxnSpPr>
            <p:nvPr/>
          </p:nvCxnSpPr>
          <p:spPr>
            <a:xfrm>
              <a:off x="3314946" y="3507927"/>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579DC1-8591-4325-9055-FC3E340616BB}"/>
                </a:ext>
              </a:extLst>
            </p:cNvPr>
            <p:cNvSpPr txBox="1"/>
            <p:nvPr/>
          </p:nvSpPr>
          <p:spPr>
            <a:xfrm>
              <a:off x="3387394" y="2861594"/>
              <a:ext cx="5833036"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Title3</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6" name="직선 연결선 15">
              <a:extLst>
                <a:ext uri="{FF2B5EF4-FFF2-40B4-BE49-F238E27FC236}">
                  <a16:creationId xmlns:a16="http://schemas.microsoft.com/office/drawing/2014/main" id="{4A588D27-07A1-4CD0-BF0F-4BDD5917B052}"/>
                </a:ext>
              </a:extLst>
            </p:cNvPr>
            <p:cNvCxnSpPr>
              <a:cxnSpLocks/>
            </p:cNvCxnSpPr>
            <p:nvPr/>
          </p:nvCxnSpPr>
          <p:spPr>
            <a:xfrm>
              <a:off x="3314946" y="4571191"/>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D8904AD-AF7B-4DB1-81EE-4F7FAF5E0BFD}"/>
                </a:ext>
              </a:extLst>
            </p:cNvPr>
            <p:cNvSpPr txBox="1"/>
            <p:nvPr/>
          </p:nvSpPr>
          <p:spPr>
            <a:xfrm>
              <a:off x="3387394" y="3924858"/>
              <a:ext cx="5833030"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Title4</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8" name="직선 연결선 17">
              <a:extLst>
                <a:ext uri="{FF2B5EF4-FFF2-40B4-BE49-F238E27FC236}">
                  <a16:creationId xmlns:a16="http://schemas.microsoft.com/office/drawing/2014/main" id="{01D69E74-970D-4586-BF9A-9BF09271BC0D}"/>
                </a:ext>
              </a:extLst>
            </p:cNvPr>
            <p:cNvCxnSpPr>
              <a:cxnSpLocks/>
            </p:cNvCxnSpPr>
            <p:nvPr/>
          </p:nvCxnSpPr>
          <p:spPr>
            <a:xfrm>
              <a:off x="3314946" y="5634452"/>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D7E26E6-830D-4FA6-BF41-7000351F410E}"/>
                </a:ext>
              </a:extLst>
            </p:cNvPr>
            <p:cNvSpPr txBox="1"/>
            <p:nvPr/>
          </p:nvSpPr>
          <p:spPr>
            <a:xfrm>
              <a:off x="3387394" y="4988119"/>
              <a:ext cx="5833027"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Title5</a:t>
              </a:r>
              <a:endParaRPr lang="ko-KR" altLang="en-US" sz="3600" b="1" i="0" dirty="0">
                <a:latin typeface="NanumSquare ExtraBold" panose="020B0600000101010101" pitchFamily="34" charset="-127"/>
                <a:ea typeface="NanumSquare ExtraBold" panose="020B0600000101010101" pitchFamily="34" charset="-127"/>
              </a:endParaRPr>
            </a:p>
          </p:txBody>
        </p:sp>
        <p:grpSp>
          <p:nvGrpSpPr>
            <p:cNvPr id="20" name="그룹 19">
              <a:extLst>
                <a:ext uri="{FF2B5EF4-FFF2-40B4-BE49-F238E27FC236}">
                  <a16:creationId xmlns:a16="http://schemas.microsoft.com/office/drawing/2014/main" id="{5CF1E38B-E133-4D39-AED9-A3ADB11F8726}"/>
                </a:ext>
              </a:extLst>
            </p:cNvPr>
            <p:cNvGrpSpPr/>
            <p:nvPr/>
          </p:nvGrpSpPr>
          <p:grpSpPr>
            <a:xfrm>
              <a:off x="2668612" y="1058224"/>
              <a:ext cx="646334" cy="4899392"/>
              <a:chOff x="1643950" y="1354720"/>
              <a:chExt cx="646334" cy="4899392"/>
            </a:xfrm>
          </p:grpSpPr>
          <p:cxnSp>
            <p:nvCxnSpPr>
              <p:cNvPr id="21" name="직선 연결선 20">
                <a:extLst>
                  <a:ext uri="{FF2B5EF4-FFF2-40B4-BE49-F238E27FC236}">
                    <a16:creationId xmlns:a16="http://schemas.microsoft.com/office/drawing/2014/main" id="{CD61D32C-2434-445D-9D5C-EA64E0F59EB3}"/>
                  </a:ext>
                </a:extLst>
              </p:cNvPr>
              <p:cNvCxnSpPr>
                <a:stCxn id="22" idx="2"/>
                <a:endCxn id="23" idx="0"/>
              </p:cNvCxnSpPr>
              <p:nvPr/>
            </p:nvCxnSpPr>
            <p:spPr>
              <a:xfrm>
                <a:off x="1967117" y="2001051"/>
                <a:ext cx="0" cy="416939"/>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D3DB6EBC-6424-442A-B3A4-050D6252A39E}"/>
                  </a:ext>
                </a:extLst>
              </p:cNvPr>
              <p:cNvSpPr/>
              <p:nvPr/>
            </p:nvSpPr>
            <p:spPr>
              <a:xfrm>
                <a:off x="1643950" y="135472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1</a:t>
                </a:r>
                <a:endParaRPr lang="ko-KR" altLang="en-US" sz="3200" b="1" i="0" dirty="0">
                  <a:latin typeface="NanumSquare ExtraBold" panose="020B0600000101010101" pitchFamily="34" charset="-127"/>
                  <a:ea typeface="NanumSquare ExtraBold" panose="020B0600000101010101" pitchFamily="34" charset="-127"/>
                </a:endParaRPr>
              </a:p>
            </p:txBody>
          </p:sp>
          <p:sp>
            <p:nvSpPr>
              <p:cNvPr id="23" name="직사각형 22">
                <a:extLst>
                  <a:ext uri="{FF2B5EF4-FFF2-40B4-BE49-F238E27FC236}">
                    <a16:creationId xmlns:a16="http://schemas.microsoft.com/office/drawing/2014/main" id="{B920D775-733F-4FF3-92B3-B2B1CFAA2988}"/>
                  </a:ext>
                </a:extLst>
              </p:cNvPr>
              <p:cNvSpPr/>
              <p:nvPr/>
            </p:nvSpPr>
            <p:spPr>
              <a:xfrm>
                <a:off x="1643950" y="241799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2</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24" name="직선 연결선 23">
                <a:extLst>
                  <a:ext uri="{FF2B5EF4-FFF2-40B4-BE49-F238E27FC236}">
                    <a16:creationId xmlns:a16="http://schemas.microsoft.com/office/drawing/2014/main" id="{6D974E1F-4275-401B-A43E-C131B82BEA03}"/>
                  </a:ext>
                </a:extLst>
              </p:cNvPr>
              <p:cNvCxnSpPr>
                <a:stCxn id="23" idx="2"/>
                <a:endCxn id="25" idx="0"/>
              </p:cNvCxnSpPr>
              <p:nvPr/>
            </p:nvCxnSpPr>
            <p:spPr>
              <a:xfrm>
                <a:off x="1967117" y="3064321"/>
                <a:ext cx="0" cy="416935"/>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FA732D2-6909-4883-9B80-96C43D6E2988}"/>
                  </a:ext>
                </a:extLst>
              </p:cNvPr>
              <p:cNvSpPr/>
              <p:nvPr/>
            </p:nvSpPr>
            <p:spPr>
              <a:xfrm>
                <a:off x="1643950" y="3481256"/>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3</a:t>
                </a:r>
                <a:endParaRPr lang="ko-KR" altLang="en-US" sz="3200" b="1" i="0" dirty="0">
                  <a:latin typeface="NanumSquare ExtraBold" panose="020B0600000101010101" pitchFamily="34" charset="-127"/>
                  <a:ea typeface="NanumSquare ExtraBold" panose="020B0600000101010101" pitchFamily="34" charset="-127"/>
                </a:endParaRPr>
              </a:p>
            </p:txBody>
          </p:sp>
          <p:sp>
            <p:nvSpPr>
              <p:cNvPr id="26" name="직사각형 25">
                <a:extLst>
                  <a:ext uri="{FF2B5EF4-FFF2-40B4-BE49-F238E27FC236}">
                    <a16:creationId xmlns:a16="http://schemas.microsoft.com/office/drawing/2014/main" id="{68FB2127-A7E5-4C72-A144-2E1F28FE2C12}"/>
                  </a:ext>
                </a:extLst>
              </p:cNvPr>
              <p:cNvSpPr/>
              <p:nvPr/>
            </p:nvSpPr>
            <p:spPr>
              <a:xfrm>
                <a:off x="1643950" y="454452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4</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27" name="직선 연결선 26">
                <a:extLst>
                  <a:ext uri="{FF2B5EF4-FFF2-40B4-BE49-F238E27FC236}">
                    <a16:creationId xmlns:a16="http://schemas.microsoft.com/office/drawing/2014/main" id="{0D32D71A-C1BF-4D11-A7CF-F70F71D2A48B}"/>
                  </a:ext>
                </a:extLst>
              </p:cNvPr>
              <p:cNvCxnSpPr>
                <a:stCxn id="25" idx="2"/>
                <a:endCxn id="26" idx="0"/>
              </p:cNvCxnSpPr>
              <p:nvPr/>
            </p:nvCxnSpPr>
            <p:spPr>
              <a:xfrm>
                <a:off x="1967117" y="4127587"/>
                <a:ext cx="0" cy="416933"/>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BF860A10-65FA-4461-83D5-F8AA958ED152}"/>
                  </a:ext>
                </a:extLst>
              </p:cNvPr>
              <p:cNvSpPr/>
              <p:nvPr/>
            </p:nvSpPr>
            <p:spPr>
              <a:xfrm>
                <a:off x="1643950" y="5607781"/>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5</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29" name="직선 연결선 28">
                <a:extLst>
                  <a:ext uri="{FF2B5EF4-FFF2-40B4-BE49-F238E27FC236}">
                    <a16:creationId xmlns:a16="http://schemas.microsoft.com/office/drawing/2014/main" id="{E1F8F4C5-1B29-4F1E-967C-94215B098CE5}"/>
                  </a:ext>
                </a:extLst>
              </p:cNvPr>
              <p:cNvCxnSpPr>
                <a:stCxn id="26" idx="2"/>
                <a:endCxn id="28" idx="0"/>
              </p:cNvCxnSpPr>
              <p:nvPr/>
            </p:nvCxnSpPr>
            <p:spPr>
              <a:xfrm>
                <a:off x="1967117" y="5190851"/>
                <a:ext cx="0" cy="41693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70886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제목 및 내용">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F3630A9-AFD1-4856-AAED-EC0C0E723E12}"/>
              </a:ext>
            </a:extLst>
          </p:cNvPr>
          <p:cNvSpPr/>
          <p:nvPr userDrawn="1"/>
        </p:nvSpPr>
        <p:spPr>
          <a:xfrm>
            <a:off x="0" y="0"/>
            <a:ext cx="2119086"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i="0">
              <a:latin typeface="NanumSquare ExtraBold" panose="020B0600000101010101" pitchFamily="34" charset="-127"/>
              <a:ea typeface="NanumSquare ExtraBold" panose="020B0600000101010101" pitchFamily="34" charset="-127"/>
            </a:endParaRPr>
          </a:p>
        </p:txBody>
      </p:sp>
      <p:sp>
        <p:nvSpPr>
          <p:cNvPr id="8" name="TextBox 7">
            <a:extLst>
              <a:ext uri="{FF2B5EF4-FFF2-40B4-BE49-F238E27FC236}">
                <a16:creationId xmlns:a16="http://schemas.microsoft.com/office/drawing/2014/main" id="{23AB2BB8-FE2A-41E7-96B9-5A3DC7588F7B}"/>
              </a:ext>
            </a:extLst>
          </p:cNvPr>
          <p:cNvSpPr txBox="1"/>
          <p:nvPr userDrawn="1"/>
        </p:nvSpPr>
        <p:spPr>
          <a:xfrm>
            <a:off x="261257" y="274793"/>
            <a:ext cx="1683657" cy="707886"/>
          </a:xfrm>
          <a:prstGeom prst="rect">
            <a:avLst/>
          </a:prstGeom>
          <a:noFill/>
        </p:spPr>
        <p:txBody>
          <a:bodyPr wrap="square" rtlCol="0">
            <a:spAutoFit/>
          </a:bodyPr>
          <a:lstStyle/>
          <a:p>
            <a:r>
              <a:rPr lang="en-US" altLang="ko-KR" sz="4000" b="1" i="0" dirty="0">
                <a:solidFill>
                  <a:schemeClr val="bg1"/>
                </a:solidFill>
                <a:latin typeface="NanumSquare ExtraBold" panose="020B0600000101010101" pitchFamily="34" charset="-127"/>
                <a:ea typeface="NanumSquare ExtraBold" panose="020B0600000101010101" pitchFamily="34" charset="-127"/>
              </a:rPr>
              <a:t>Index</a:t>
            </a:r>
            <a:endParaRPr lang="ko-KR" altLang="en-US" sz="4000" b="1" i="0" dirty="0">
              <a:solidFill>
                <a:schemeClr val="bg1"/>
              </a:solidFill>
              <a:latin typeface="NanumSquare ExtraBold" panose="020B0600000101010101" pitchFamily="34" charset="-127"/>
              <a:ea typeface="NanumSquare ExtraBold" panose="020B0600000101010101" pitchFamily="34" charset="-127"/>
            </a:endParaRPr>
          </a:p>
        </p:txBody>
      </p:sp>
      <p:grpSp>
        <p:nvGrpSpPr>
          <p:cNvPr id="2" name="그룹 1">
            <a:extLst>
              <a:ext uri="{FF2B5EF4-FFF2-40B4-BE49-F238E27FC236}">
                <a16:creationId xmlns:a16="http://schemas.microsoft.com/office/drawing/2014/main" id="{D4CD25D1-D4B4-42AE-A6AC-8C589B311374}"/>
              </a:ext>
            </a:extLst>
          </p:cNvPr>
          <p:cNvGrpSpPr/>
          <p:nvPr userDrawn="1"/>
        </p:nvGrpSpPr>
        <p:grpSpPr>
          <a:xfrm>
            <a:off x="2916262" y="647786"/>
            <a:ext cx="7061890" cy="5422431"/>
            <a:chOff x="2916262" y="647786"/>
            <a:chExt cx="7061890" cy="5422431"/>
          </a:xfrm>
        </p:grpSpPr>
        <p:grpSp>
          <p:nvGrpSpPr>
            <p:cNvPr id="9" name="그룹 8">
              <a:extLst>
                <a:ext uri="{FF2B5EF4-FFF2-40B4-BE49-F238E27FC236}">
                  <a16:creationId xmlns:a16="http://schemas.microsoft.com/office/drawing/2014/main" id="{C3EBB506-6988-4AA1-A16A-00877FC2CC41}"/>
                </a:ext>
              </a:extLst>
            </p:cNvPr>
            <p:cNvGrpSpPr/>
            <p:nvPr userDrawn="1"/>
          </p:nvGrpSpPr>
          <p:grpSpPr>
            <a:xfrm>
              <a:off x="2916262" y="647786"/>
              <a:ext cx="7061890" cy="5222558"/>
              <a:chOff x="2668612" y="735058"/>
              <a:chExt cx="7061890" cy="5222558"/>
            </a:xfrm>
          </p:grpSpPr>
          <p:sp>
            <p:nvSpPr>
              <p:cNvPr id="10" name="TextBox 9">
                <a:extLst>
                  <a:ext uri="{FF2B5EF4-FFF2-40B4-BE49-F238E27FC236}">
                    <a16:creationId xmlns:a16="http://schemas.microsoft.com/office/drawing/2014/main" id="{DECC6306-369E-4ECC-A63C-3CA630D76CBE}"/>
                  </a:ext>
                </a:extLst>
              </p:cNvPr>
              <p:cNvSpPr txBox="1"/>
              <p:nvPr/>
            </p:nvSpPr>
            <p:spPr>
              <a:xfrm>
                <a:off x="3387395" y="735058"/>
                <a:ext cx="2421416"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Title1</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1" name="직선 연결선 10">
                <a:extLst>
                  <a:ext uri="{FF2B5EF4-FFF2-40B4-BE49-F238E27FC236}">
                    <a16:creationId xmlns:a16="http://schemas.microsoft.com/office/drawing/2014/main" id="{F87BB9BA-80A8-4114-9D89-831DCA655C4C}"/>
                  </a:ext>
                </a:extLst>
              </p:cNvPr>
              <p:cNvCxnSpPr>
                <a:cxnSpLocks/>
                <a:stCxn id="22" idx="3"/>
              </p:cNvCxnSpPr>
              <p:nvPr/>
            </p:nvCxnSpPr>
            <p:spPr>
              <a:xfrm>
                <a:off x="3314946" y="1381390"/>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801AC887-E2CD-452D-9156-3B0A7F8D9F8B}"/>
                  </a:ext>
                </a:extLst>
              </p:cNvPr>
              <p:cNvCxnSpPr>
                <a:cxnSpLocks/>
                <a:stCxn id="23" idx="3"/>
              </p:cNvCxnSpPr>
              <p:nvPr/>
            </p:nvCxnSpPr>
            <p:spPr>
              <a:xfrm>
                <a:off x="3314946" y="2444660"/>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75414F2-97CF-4C11-93BC-D5BD9D5486BF}"/>
                  </a:ext>
                </a:extLst>
              </p:cNvPr>
              <p:cNvSpPr txBox="1"/>
              <p:nvPr/>
            </p:nvSpPr>
            <p:spPr>
              <a:xfrm>
                <a:off x="3387394" y="1798327"/>
                <a:ext cx="3239779"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Title2</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4" name="직선 연결선 13">
                <a:extLst>
                  <a:ext uri="{FF2B5EF4-FFF2-40B4-BE49-F238E27FC236}">
                    <a16:creationId xmlns:a16="http://schemas.microsoft.com/office/drawing/2014/main" id="{5767A52F-E083-4F09-A0BA-E6D3686E8C43}"/>
                  </a:ext>
                </a:extLst>
              </p:cNvPr>
              <p:cNvCxnSpPr>
                <a:cxnSpLocks/>
              </p:cNvCxnSpPr>
              <p:nvPr/>
            </p:nvCxnSpPr>
            <p:spPr>
              <a:xfrm>
                <a:off x="3314946" y="3507927"/>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579DC1-8591-4325-9055-FC3E340616BB}"/>
                  </a:ext>
                </a:extLst>
              </p:cNvPr>
              <p:cNvSpPr txBox="1"/>
              <p:nvPr/>
            </p:nvSpPr>
            <p:spPr>
              <a:xfrm>
                <a:off x="3387394" y="2861594"/>
                <a:ext cx="3239779"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Title3</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6" name="직선 연결선 15">
                <a:extLst>
                  <a:ext uri="{FF2B5EF4-FFF2-40B4-BE49-F238E27FC236}">
                    <a16:creationId xmlns:a16="http://schemas.microsoft.com/office/drawing/2014/main" id="{4A588D27-07A1-4CD0-BF0F-4BDD5917B052}"/>
                  </a:ext>
                </a:extLst>
              </p:cNvPr>
              <p:cNvCxnSpPr>
                <a:cxnSpLocks/>
              </p:cNvCxnSpPr>
              <p:nvPr/>
            </p:nvCxnSpPr>
            <p:spPr>
              <a:xfrm>
                <a:off x="3314946" y="4571191"/>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D8904AD-AF7B-4DB1-81EE-4F7FAF5E0BFD}"/>
                  </a:ext>
                </a:extLst>
              </p:cNvPr>
              <p:cNvSpPr txBox="1"/>
              <p:nvPr/>
            </p:nvSpPr>
            <p:spPr>
              <a:xfrm>
                <a:off x="3387394" y="3924858"/>
                <a:ext cx="3239779"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Title4</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8" name="직선 연결선 17">
                <a:extLst>
                  <a:ext uri="{FF2B5EF4-FFF2-40B4-BE49-F238E27FC236}">
                    <a16:creationId xmlns:a16="http://schemas.microsoft.com/office/drawing/2014/main" id="{01D69E74-970D-4586-BF9A-9BF09271BC0D}"/>
                  </a:ext>
                </a:extLst>
              </p:cNvPr>
              <p:cNvCxnSpPr>
                <a:cxnSpLocks/>
              </p:cNvCxnSpPr>
              <p:nvPr/>
            </p:nvCxnSpPr>
            <p:spPr>
              <a:xfrm>
                <a:off x="3314946" y="5634452"/>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D7E26E6-830D-4FA6-BF41-7000351F410E}"/>
                  </a:ext>
                </a:extLst>
              </p:cNvPr>
              <p:cNvSpPr txBox="1"/>
              <p:nvPr/>
            </p:nvSpPr>
            <p:spPr>
              <a:xfrm>
                <a:off x="3387394" y="4988119"/>
                <a:ext cx="6343108"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Title5</a:t>
                </a:r>
                <a:endParaRPr lang="ko-KR" altLang="en-US" sz="3600" b="1" i="0" dirty="0">
                  <a:latin typeface="NanumSquare ExtraBold" panose="020B0600000101010101" pitchFamily="34" charset="-127"/>
                  <a:ea typeface="NanumSquare ExtraBold" panose="020B0600000101010101" pitchFamily="34" charset="-127"/>
                </a:endParaRPr>
              </a:p>
            </p:txBody>
          </p:sp>
          <p:grpSp>
            <p:nvGrpSpPr>
              <p:cNvPr id="20" name="그룹 19">
                <a:extLst>
                  <a:ext uri="{FF2B5EF4-FFF2-40B4-BE49-F238E27FC236}">
                    <a16:creationId xmlns:a16="http://schemas.microsoft.com/office/drawing/2014/main" id="{5CF1E38B-E133-4D39-AED9-A3ADB11F8726}"/>
                  </a:ext>
                </a:extLst>
              </p:cNvPr>
              <p:cNvGrpSpPr/>
              <p:nvPr/>
            </p:nvGrpSpPr>
            <p:grpSpPr>
              <a:xfrm>
                <a:off x="2668612" y="1058224"/>
                <a:ext cx="646334" cy="4899392"/>
                <a:chOff x="1643950" y="1354720"/>
                <a:chExt cx="646334" cy="4899392"/>
              </a:xfrm>
            </p:grpSpPr>
            <p:cxnSp>
              <p:nvCxnSpPr>
                <p:cNvPr id="21" name="직선 연결선 20">
                  <a:extLst>
                    <a:ext uri="{FF2B5EF4-FFF2-40B4-BE49-F238E27FC236}">
                      <a16:creationId xmlns:a16="http://schemas.microsoft.com/office/drawing/2014/main" id="{CD61D32C-2434-445D-9D5C-EA64E0F59EB3}"/>
                    </a:ext>
                  </a:extLst>
                </p:cNvPr>
                <p:cNvCxnSpPr>
                  <a:stCxn id="22" idx="2"/>
                  <a:endCxn id="23" idx="0"/>
                </p:cNvCxnSpPr>
                <p:nvPr/>
              </p:nvCxnSpPr>
              <p:spPr>
                <a:xfrm>
                  <a:off x="1967117" y="2001051"/>
                  <a:ext cx="0" cy="416939"/>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D3DB6EBC-6424-442A-B3A4-050D6252A39E}"/>
                    </a:ext>
                  </a:extLst>
                </p:cNvPr>
                <p:cNvSpPr/>
                <p:nvPr/>
              </p:nvSpPr>
              <p:spPr>
                <a:xfrm>
                  <a:off x="1643950" y="135472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1</a:t>
                  </a:r>
                  <a:endParaRPr lang="ko-KR" altLang="en-US" sz="3200" b="1" i="0" dirty="0">
                    <a:latin typeface="NanumSquare ExtraBold" panose="020B0600000101010101" pitchFamily="34" charset="-127"/>
                    <a:ea typeface="NanumSquare ExtraBold" panose="020B0600000101010101" pitchFamily="34" charset="-127"/>
                  </a:endParaRPr>
                </a:p>
              </p:txBody>
            </p:sp>
            <p:sp>
              <p:nvSpPr>
                <p:cNvPr id="23" name="직사각형 22">
                  <a:extLst>
                    <a:ext uri="{FF2B5EF4-FFF2-40B4-BE49-F238E27FC236}">
                      <a16:creationId xmlns:a16="http://schemas.microsoft.com/office/drawing/2014/main" id="{B920D775-733F-4FF3-92B3-B2B1CFAA2988}"/>
                    </a:ext>
                  </a:extLst>
                </p:cNvPr>
                <p:cNvSpPr/>
                <p:nvPr/>
              </p:nvSpPr>
              <p:spPr>
                <a:xfrm>
                  <a:off x="1643950" y="241799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2</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24" name="직선 연결선 23">
                  <a:extLst>
                    <a:ext uri="{FF2B5EF4-FFF2-40B4-BE49-F238E27FC236}">
                      <a16:creationId xmlns:a16="http://schemas.microsoft.com/office/drawing/2014/main" id="{6D974E1F-4275-401B-A43E-C131B82BEA03}"/>
                    </a:ext>
                  </a:extLst>
                </p:cNvPr>
                <p:cNvCxnSpPr>
                  <a:stCxn id="23" idx="2"/>
                  <a:endCxn id="25" idx="0"/>
                </p:cNvCxnSpPr>
                <p:nvPr/>
              </p:nvCxnSpPr>
              <p:spPr>
                <a:xfrm>
                  <a:off x="1967117" y="3064321"/>
                  <a:ext cx="0" cy="416935"/>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FA732D2-6909-4883-9B80-96C43D6E2988}"/>
                    </a:ext>
                  </a:extLst>
                </p:cNvPr>
                <p:cNvSpPr/>
                <p:nvPr/>
              </p:nvSpPr>
              <p:spPr>
                <a:xfrm>
                  <a:off x="1643950" y="3481256"/>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3</a:t>
                  </a:r>
                  <a:endParaRPr lang="ko-KR" altLang="en-US" sz="3200" b="1" i="0" dirty="0">
                    <a:latin typeface="NanumSquare ExtraBold" panose="020B0600000101010101" pitchFamily="34" charset="-127"/>
                    <a:ea typeface="NanumSquare ExtraBold" panose="020B0600000101010101" pitchFamily="34" charset="-127"/>
                  </a:endParaRPr>
                </a:p>
              </p:txBody>
            </p:sp>
            <p:sp>
              <p:nvSpPr>
                <p:cNvPr id="26" name="직사각형 25">
                  <a:extLst>
                    <a:ext uri="{FF2B5EF4-FFF2-40B4-BE49-F238E27FC236}">
                      <a16:creationId xmlns:a16="http://schemas.microsoft.com/office/drawing/2014/main" id="{68FB2127-A7E5-4C72-A144-2E1F28FE2C12}"/>
                    </a:ext>
                  </a:extLst>
                </p:cNvPr>
                <p:cNvSpPr/>
                <p:nvPr/>
              </p:nvSpPr>
              <p:spPr>
                <a:xfrm>
                  <a:off x="1643950" y="454452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4</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27" name="직선 연결선 26">
                  <a:extLst>
                    <a:ext uri="{FF2B5EF4-FFF2-40B4-BE49-F238E27FC236}">
                      <a16:creationId xmlns:a16="http://schemas.microsoft.com/office/drawing/2014/main" id="{0D32D71A-C1BF-4D11-A7CF-F70F71D2A48B}"/>
                    </a:ext>
                  </a:extLst>
                </p:cNvPr>
                <p:cNvCxnSpPr>
                  <a:stCxn id="25" idx="2"/>
                  <a:endCxn id="26" idx="0"/>
                </p:cNvCxnSpPr>
                <p:nvPr/>
              </p:nvCxnSpPr>
              <p:spPr>
                <a:xfrm>
                  <a:off x="1967117" y="4127587"/>
                  <a:ext cx="0" cy="416933"/>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BF860A10-65FA-4461-83D5-F8AA958ED152}"/>
                    </a:ext>
                  </a:extLst>
                </p:cNvPr>
                <p:cNvSpPr/>
                <p:nvPr/>
              </p:nvSpPr>
              <p:spPr>
                <a:xfrm>
                  <a:off x="1643950" y="5607781"/>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5</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29" name="직선 연결선 28">
                  <a:extLst>
                    <a:ext uri="{FF2B5EF4-FFF2-40B4-BE49-F238E27FC236}">
                      <a16:creationId xmlns:a16="http://schemas.microsoft.com/office/drawing/2014/main" id="{E1F8F4C5-1B29-4F1E-967C-94215B098CE5}"/>
                    </a:ext>
                  </a:extLst>
                </p:cNvPr>
                <p:cNvCxnSpPr>
                  <a:stCxn id="26" idx="2"/>
                  <a:endCxn id="28" idx="0"/>
                </p:cNvCxnSpPr>
                <p:nvPr/>
              </p:nvCxnSpPr>
              <p:spPr>
                <a:xfrm>
                  <a:off x="1967117" y="5190851"/>
                  <a:ext cx="0" cy="41693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0" name="그룹 29">
              <a:extLst>
                <a:ext uri="{FF2B5EF4-FFF2-40B4-BE49-F238E27FC236}">
                  <a16:creationId xmlns:a16="http://schemas.microsoft.com/office/drawing/2014/main" id="{3499068F-789C-41B5-B62D-533629834776}"/>
                </a:ext>
              </a:extLst>
            </p:cNvPr>
            <p:cNvGrpSpPr/>
            <p:nvPr userDrawn="1"/>
          </p:nvGrpSpPr>
          <p:grpSpPr>
            <a:xfrm>
              <a:off x="3802839" y="1288752"/>
              <a:ext cx="3556138" cy="523220"/>
              <a:chOff x="3812911" y="1312822"/>
              <a:chExt cx="3556138" cy="523220"/>
            </a:xfrm>
          </p:grpSpPr>
          <p:sp>
            <p:nvSpPr>
              <p:cNvPr id="31" name="TextBox 30">
                <a:extLst>
                  <a:ext uri="{FF2B5EF4-FFF2-40B4-BE49-F238E27FC236}">
                    <a16:creationId xmlns:a16="http://schemas.microsoft.com/office/drawing/2014/main" id="{72B14420-5A0A-481F-9B50-4C14210490A7}"/>
                  </a:ext>
                </a:extLst>
              </p:cNvPr>
              <p:cNvSpPr txBox="1"/>
              <p:nvPr/>
            </p:nvSpPr>
            <p:spPr>
              <a:xfrm>
                <a:off x="3812911"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Subtitle1</a:t>
                </a:r>
                <a:endParaRPr lang="ko-KR" altLang="en-US" sz="1400" b="0" i="0" dirty="0">
                  <a:latin typeface="NanumSquare" panose="020B0600000101010101" pitchFamily="34" charset="-127"/>
                  <a:ea typeface="NanumSquare" panose="020B0600000101010101" pitchFamily="34" charset="-127"/>
                </a:endParaRPr>
              </a:p>
            </p:txBody>
          </p:sp>
          <p:sp>
            <p:nvSpPr>
              <p:cNvPr id="32" name="TextBox 31">
                <a:extLst>
                  <a:ext uri="{FF2B5EF4-FFF2-40B4-BE49-F238E27FC236}">
                    <a16:creationId xmlns:a16="http://schemas.microsoft.com/office/drawing/2014/main" id="{D6F071EC-6E99-4D76-8C7A-8F2D6A5D6E26}"/>
                  </a:ext>
                </a:extLst>
              </p:cNvPr>
              <p:cNvSpPr txBox="1"/>
              <p:nvPr/>
            </p:nvSpPr>
            <p:spPr>
              <a:xfrm>
                <a:off x="4710880"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Subtitle2</a:t>
                </a:r>
                <a:endParaRPr lang="ko-KR" altLang="en-US" sz="1400" b="0" i="0" dirty="0">
                  <a:latin typeface="NanumSquare" panose="020B0600000101010101" pitchFamily="34" charset="-127"/>
                  <a:ea typeface="NanumSquare" panose="020B0600000101010101" pitchFamily="34" charset="-127"/>
                </a:endParaRPr>
              </a:p>
            </p:txBody>
          </p:sp>
          <p:sp>
            <p:nvSpPr>
              <p:cNvPr id="33" name="TextBox 32">
                <a:extLst>
                  <a:ext uri="{FF2B5EF4-FFF2-40B4-BE49-F238E27FC236}">
                    <a16:creationId xmlns:a16="http://schemas.microsoft.com/office/drawing/2014/main" id="{9DED7433-BD8D-449F-84B6-94B2A160864E}"/>
                  </a:ext>
                </a:extLst>
              </p:cNvPr>
              <p:cNvSpPr txBox="1"/>
              <p:nvPr/>
            </p:nvSpPr>
            <p:spPr>
              <a:xfrm>
                <a:off x="5601052"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Subtitle3</a:t>
                </a:r>
                <a:endParaRPr lang="ko-KR" altLang="en-US" sz="1400" b="0" i="0" dirty="0">
                  <a:latin typeface="NanumSquare" panose="020B0600000101010101" pitchFamily="34" charset="-127"/>
                  <a:ea typeface="NanumSquare" panose="020B0600000101010101" pitchFamily="34" charset="-127"/>
                </a:endParaRPr>
              </a:p>
            </p:txBody>
          </p:sp>
          <p:sp>
            <p:nvSpPr>
              <p:cNvPr id="34" name="TextBox 33">
                <a:extLst>
                  <a:ext uri="{FF2B5EF4-FFF2-40B4-BE49-F238E27FC236}">
                    <a16:creationId xmlns:a16="http://schemas.microsoft.com/office/drawing/2014/main" id="{66C6AF3F-6315-4C3B-85CE-14B5E18EB5F5}"/>
                  </a:ext>
                </a:extLst>
              </p:cNvPr>
              <p:cNvSpPr txBox="1"/>
              <p:nvPr/>
            </p:nvSpPr>
            <p:spPr>
              <a:xfrm>
                <a:off x="6499021"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Subtitle4</a:t>
                </a:r>
                <a:endParaRPr lang="ko-KR" altLang="en-US" sz="1400" b="0" i="0" dirty="0">
                  <a:latin typeface="NanumSquare" panose="020B0600000101010101" pitchFamily="34" charset="-127"/>
                  <a:ea typeface="NanumSquare" panose="020B0600000101010101" pitchFamily="34" charset="-127"/>
                </a:endParaRPr>
              </a:p>
            </p:txBody>
          </p:sp>
        </p:grpSp>
        <p:grpSp>
          <p:nvGrpSpPr>
            <p:cNvPr id="35" name="그룹 34">
              <a:extLst>
                <a:ext uri="{FF2B5EF4-FFF2-40B4-BE49-F238E27FC236}">
                  <a16:creationId xmlns:a16="http://schemas.microsoft.com/office/drawing/2014/main" id="{74263FBA-390F-44DA-A850-0B8383622D26}"/>
                </a:ext>
              </a:extLst>
            </p:cNvPr>
            <p:cNvGrpSpPr/>
            <p:nvPr userDrawn="1"/>
          </p:nvGrpSpPr>
          <p:grpSpPr>
            <a:xfrm>
              <a:off x="3802839" y="2353972"/>
              <a:ext cx="3556138" cy="523220"/>
              <a:chOff x="3812911" y="1312822"/>
              <a:chExt cx="3556138" cy="523220"/>
            </a:xfrm>
          </p:grpSpPr>
          <p:sp>
            <p:nvSpPr>
              <p:cNvPr id="36" name="TextBox 35">
                <a:extLst>
                  <a:ext uri="{FF2B5EF4-FFF2-40B4-BE49-F238E27FC236}">
                    <a16:creationId xmlns:a16="http://schemas.microsoft.com/office/drawing/2014/main" id="{899B693E-6F8A-41EB-AFFB-B27FC230B2D8}"/>
                  </a:ext>
                </a:extLst>
              </p:cNvPr>
              <p:cNvSpPr txBox="1"/>
              <p:nvPr/>
            </p:nvSpPr>
            <p:spPr>
              <a:xfrm>
                <a:off x="3812911"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Subtitle1</a:t>
                </a:r>
                <a:endParaRPr lang="ko-KR" altLang="en-US" sz="1400" b="0" i="0" dirty="0">
                  <a:latin typeface="NanumSquare" panose="020B0600000101010101" pitchFamily="34" charset="-127"/>
                  <a:ea typeface="NanumSquare" panose="020B0600000101010101" pitchFamily="34" charset="-127"/>
                </a:endParaRPr>
              </a:p>
            </p:txBody>
          </p:sp>
          <p:sp>
            <p:nvSpPr>
              <p:cNvPr id="37" name="TextBox 36">
                <a:extLst>
                  <a:ext uri="{FF2B5EF4-FFF2-40B4-BE49-F238E27FC236}">
                    <a16:creationId xmlns:a16="http://schemas.microsoft.com/office/drawing/2014/main" id="{A3281D95-9175-4D1F-BA08-EB1FF0DDE2F5}"/>
                  </a:ext>
                </a:extLst>
              </p:cNvPr>
              <p:cNvSpPr txBox="1"/>
              <p:nvPr/>
            </p:nvSpPr>
            <p:spPr>
              <a:xfrm>
                <a:off x="4710880"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Subtitle2</a:t>
                </a:r>
                <a:endParaRPr lang="ko-KR" altLang="en-US" sz="1400" b="0" i="0" dirty="0">
                  <a:latin typeface="NanumSquare" panose="020B0600000101010101" pitchFamily="34" charset="-127"/>
                  <a:ea typeface="NanumSquare" panose="020B0600000101010101" pitchFamily="34" charset="-127"/>
                </a:endParaRPr>
              </a:p>
            </p:txBody>
          </p:sp>
          <p:sp>
            <p:nvSpPr>
              <p:cNvPr id="38" name="TextBox 37">
                <a:extLst>
                  <a:ext uri="{FF2B5EF4-FFF2-40B4-BE49-F238E27FC236}">
                    <a16:creationId xmlns:a16="http://schemas.microsoft.com/office/drawing/2014/main" id="{098A5A53-84C5-48EC-85C4-04266521DE2D}"/>
                  </a:ext>
                </a:extLst>
              </p:cNvPr>
              <p:cNvSpPr txBox="1"/>
              <p:nvPr/>
            </p:nvSpPr>
            <p:spPr>
              <a:xfrm>
                <a:off x="5601052"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Subtitle3</a:t>
                </a:r>
                <a:endParaRPr lang="ko-KR" altLang="en-US" sz="1400" b="0" i="0" dirty="0">
                  <a:latin typeface="NanumSquare" panose="020B0600000101010101" pitchFamily="34" charset="-127"/>
                  <a:ea typeface="NanumSquare" panose="020B0600000101010101" pitchFamily="34" charset="-127"/>
                </a:endParaRPr>
              </a:p>
            </p:txBody>
          </p:sp>
          <p:sp>
            <p:nvSpPr>
              <p:cNvPr id="39" name="TextBox 38">
                <a:extLst>
                  <a:ext uri="{FF2B5EF4-FFF2-40B4-BE49-F238E27FC236}">
                    <a16:creationId xmlns:a16="http://schemas.microsoft.com/office/drawing/2014/main" id="{1750E6C3-656F-44CB-98CD-75DE5CD89440}"/>
                  </a:ext>
                </a:extLst>
              </p:cNvPr>
              <p:cNvSpPr txBox="1"/>
              <p:nvPr/>
            </p:nvSpPr>
            <p:spPr>
              <a:xfrm>
                <a:off x="6499021"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Subtitle4</a:t>
                </a:r>
                <a:endParaRPr lang="ko-KR" altLang="en-US" sz="1400" b="0" i="0" dirty="0">
                  <a:latin typeface="NanumSquare" panose="020B0600000101010101" pitchFamily="34" charset="-127"/>
                  <a:ea typeface="NanumSquare" panose="020B0600000101010101" pitchFamily="34" charset="-127"/>
                </a:endParaRPr>
              </a:p>
            </p:txBody>
          </p:sp>
        </p:grpSp>
        <p:grpSp>
          <p:nvGrpSpPr>
            <p:cNvPr id="40" name="그룹 39">
              <a:extLst>
                <a:ext uri="{FF2B5EF4-FFF2-40B4-BE49-F238E27FC236}">
                  <a16:creationId xmlns:a16="http://schemas.microsoft.com/office/drawing/2014/main" id="{F095116F-25DE-4247-898D-6871A47122BC}"/>
                </a:ext>
              </a:extLst>
            </p:cNvPr>
            <p:cNvGrpSpPr/>
            <p:nvPr userDrawn="1"/>
          </p:nvGrpSpPr>
          <p:grpSpPr>
            <a:xfrm>
              <a:off x="3812911" y="3416899"/>
              <a:ext cx="3556138" cy="523220"/>
              <a:chOff x="3812911" y="1312822"/>
              <a:chExt cx="3556138" cy="523220"/>
            </a:xfrm>
          </p:grpSpPr>
          <p:sp>
            <p:nvSpPr>
              <p:cNvPr id="41" name="TextBox 40">
                <a:extLst>
                  <a:ext uri="{FF2B5EF4-FFF2-40B4-BE49-F238E27FC236}">
                    <a16:creationId xmlns:a16="http://schemas.microsoft.com/office/drawing/2014/main" id="{840E6475-64A3-4A74-B425-56ED84130A95}"/>
                  </a:ext>
                </a:extLst>
              </p:cNvPr>
              <p:cNvSpPr txBox="1"/>
              <p:nvPr/>
            </p:nvSpPr>
            <p:spPr>
              <a:xfrm>
                <a:off x="3812911"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Subtitle1</a:t>
                </a:r>
                <a:endParaRPr lang="ko-KR" altLang="en-US" sz="1400" b="0" i="0" dirty="0">
                  <a:latin typeface="NanumSquare" panose="020B0600000101010101" pitchFamily="34" charset="-127"/>
                  <a:ea typeface="NanumSquare" panose="020B0600000101010101" pitchFamily="34" charset="-127"/>
                </a:endParaRPr>
              </a:p>
            </p:txBody>
          </p:sp>
          <p:sp>
            <p:nvSpPr>
              <p:cNvPr id="42" name="TextBox 41">
                <a:extLst>
                  <a:ext uri="{FF2B5EF4-FFF2-40B4-BE49-F238E27FC236}">
                    <a16:creationId xmlns:a16="http://schemas.microsoft.com/office/drawing/2014/main" id="{D0D58B04-0471-4FE8-A6BF-086D392F58E2}"/>
                  </a:ext>
                </a:extLst>
              </p:cNvPr>
              <p:cNvSpPr txBox="1"/>
              <p:nvPr/>
            </p:nvSpPr>
            <p:spPr>
              <a:xfrm>
                <a:off x="4710880"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Subtitle2</a:t>
                </a:r>
                <a:endParaRPr lang="ko-KR" altLang="en-US" sz="1400" b="0" i="0" dirty="0">
                  <a:latin typeface="NanumSquare" panose="020B0600000101010101" pitchFamily="34" charset="-127"/>
                  <a:ea typeface="NanumSquare" panose="020B0600000101010101" pitchFamily="34" charset="-127"/>
                </a:endParaRPr>
              </a:p>
            </p:txBody>
          </p:sp>
          <p:sp>
            <p:nvSpPr>
              <p:cNvPr id="43" name="TextBox 42">
                <a:extLst>
                  <a:ext uri="{FF2B5EF4-FFF2-40B4-BE49-F238E27FC236}">
                    <a16:creationId xmlns:a16="http://schemas.microsoft.com/office/drawing/2014/main" id="{473F4A34-10D6-44AD-A1D1-F6385BC46DF3}"/>
                  </a:ext>
                </a:extLst>
              </p:cNvPr>
              <p:cNvSpPr txBox="1"/>
              <p:nvPr/>
            </p:nvSpPr>
            <p:spPr>
              <a:xfrm>
                <a:off x="5601052"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Subtitle3</a:t>
                </a:r>
                <a:endParaRPr lang="ko-KR" altLang="en-US" sz="1400" b="0" i="0" dirty="0">
                  <a:latin typeface="NanumSquare" panose="020B0600000101010101" pitchFamily="34" charset="-127"/>
                  <a:ea typeface="NanumSquare" panose="020B0600000101010101" pitchFamily="34" charset="-127"/>
                </a:endParaRPr>
              </a:p>
            </p:txBody>
          </p:sp>
          <p:sp>
            <p:nvSpPr>
              <p:cNvPr id="44" name="TextBox 43">
                <a:extLst>
                  <a:ext uri="{FF2B5EF4-FFF2-40B4-BE49-F238E27FC236}">
                    <a16:creationId xmlns:a16="http://schemas.microsoft.com/office/drawing/2014/main" id="{794648E0-CF8D-4C2B-9FAF-D40A76ACED0E}"/>
                  </a:ext>
                </a:extLst>
              </p:cNvPr>
              <p:cNvSpPr txBox="1"/>
              <p:nvPr/>
            </p:nvSpPr>
            <p:spPr>
              <a:xfrm>
                <a:off x="6499021"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Subtitle4</a:t>
                </a:r>
                <a:endParaRPr lang="ko-KR" altLang="en-US" sz="1400" b="0" i="0" dirty="0">
                  <a:latin typeface="NanumSquare" panose="020B0600000101010101" pitchFamily="34" charset="-127"/>
                  <a:ea typeface="NanumSquare" panose="020B0600000101010101" pitchFamily="34" charset="-127"/>
                </a:endParaRPr>
              </a:p>
            </p:txBody>
          </p:sp>
        </p:grpSp>
        <p:grpSp>
          <p:nvGrpSpPr>
            <p:cNvPr id="45" name="그룹 44">
              <a:extLst>
                <a:ext uri="{FF2B5EF4-FFF2-40B4-BE49-F238E27FC236}">
                  <a16:creationId xmlns:a16="http://schemas.microsoft.com/office/drawing/2014/main" id="{CBC098EA-47E8-4B37-AD8C-4EB09A347D6E}"/>
                </a:ext>
              </a:extLst>
            </p:cNvPr>
            <p:cNvGrpSpPr/>
            <p:nvPr userDrawn="1"/>
          </p:nvGrpSpPr>
          <p:grpSpPr>
            <a:xfrm>
              <a:off x="3802839" y="4483734"/>
              <a:ext cx="3556138" cy="523220"/>
              <a:chOff x="3812911" y="1312822"/>
              <a:chExt cx="3556138" cy="523220"/>
            </a:xfrm>
          </p:grpSpPr>
          <p:sp>
            <p:nvSpPr>
              <p:cNvPr id="46" name="TextBox 45">
                <a:extLst>
                  <a:ext uri="{FF2B5EF4-FFF2-40B4-BE49-F238E27FC236}">
                    <a16:creationId xmlns:a16="http://schemas.microsoft.com/office/drawing/2014/main" id="{429BCD21-DC5B-4B34-966F-64F07EDC0008}"/>
                  </a:ext>
                </a:extLst>
              </p:cNvPr>
              <p:cNvSpPr txBox="1"/>
              <p:nvPr/>
            </p:nvSpPr>
            <p:spPr>
              <a:xfrm>
                <a:off x="3812911"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Subtitle1</a:t>
                </a:r>
                <a:endParaRPr lang="ko-KR" altLang="en-US" sz="1400" b="0" i="0" dirty="0">
                  <a:latin typeface="NanumSquare" panose="020B0600000101010101" pitchFamily="34" charset="-127"/>
                  <a:ea typeface="NanumSquare" panose="020B0600000101010101" pitchFamily="34" charset="-127"/>
                </a:endParaRPr>
              </a:p>
            </p:txBody>
          </p:sp>
          <p:sp>
            <p:nvSpPr>
              <p:cNvPr id="47" name="TextBox 46">
                <a:extLst>
                  <a:ext uri="{FF2B5EF4-FFF2-40B4-BE49-F238E27FC236}">
                    <a16:creationId xmlns:a16="http://schemas.microsoft.com/office/drawing/2014/main" id="{52CB8E18-C983-45B1-BDA2-30A292DF1D47}"/>
                  </a:ext>
                </a:extLst>
              </p:cNvPr>
              <p:cNvSpPr txBox="1"/>
              <p:nvPr/>
            </p:nvSpPr>
            <p:spPr>
              <a:xfrm>
                <a:off x="4710880"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Subtitle2</a:t>
                </a:r>
                <a:endParaRPr lang="ko-KR" altLang="en-US" sz="1400" b="0" i="0" dirty="0">
                  <a:latin typeface="NanumSquare" panose="020B0600000101010101" pitchFamily="34" charset="-127"/>
                  <a:ea typeface="NanumSquare" panose="020B0600000101010101" pitchFamily="34" charset="-127"/>
                </a:endParaRPr>
              </a:p>
            </p:txBody>
          </p:sp>
          <p:sp>
            <p:nvSpPr>
              <p:cNvPr id="48" name="TextBox 47">
                <a:extLst>
                  <a:ext uri="{FF2B5EF4-FFF2-40B4-BE49-F238E27FC236}">
                    <a16:creationId xmlns:a16="http://schemas.microsoft.com/office/drawing/2014/main" id="{544F97C6-B61F-4C7F-B9CE-21BF52E6BF1B}"/>
                  </a:ext>
                </a:extLst>
              </p:cNvPr>
              <p:cNvSpPr txBox="1"/>
              <p:nvPr/>
            </p:nvSpPr>
            <p:spPr>
              <a:xfrm>
                <a:off x="5601052"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Subtitle3</a:t>
                </a:r>
                <a:endParaRPr lang="ko-KR" altLang="en-US" sz="1400" b="0" i="0" dirty="0">
                  <a:latin typeface="NanumSquare" panose="020B0600000101010101" pitchFamily="34" charset="-127"/>
                  <a:ea typeface="NanumSquare" panose="020B0600000101010101" pitchFamily="34" charset="-127"/>
                </a:endParaRPr>
              </a:p>
            </p:txBody>
          </p:sp>
          <p:sp>
            <p:nvSpPr>
              <p:cNvPr id="49" name="TextBox 48">
                <a:extLst>
                  <a:ext uri="{FF2B5EF4-FFF2-40B4-BE49-F238E27FC236}">
                    <a16:creationId xmlns:a16="http://schemas.microsoft.com/office/drawing/2014/main" id="{8D9EC8F8-F874-4CAE-8751-D7B9B38BC0D1}"/>
                  </a:ext>
                </a:extLst>
              </p:cNvPr>
              <p:cNvSpPr txBox="1"/>
              <p:nvPr/>
            </p:nvSpPr>
            <p:spPr>
              <a:xfrm>
                <a:off x="6499021"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Subtitle4</a:t>
                </a:r>
                <a:endParaRPr lang="ko-KR" altLang="en-US" sz="1400" b="0" i="0" dirty="0">
                  <a:latin typeface="NanumSquare" panose="020B0600000101010101" pitchFamily="34" charset="-127"/>
                  <a:ea typeface="NanumSquare" panose="020B0600000101010101" pitchFamily="34" charset="-127"/>
                </a:endParaRPr>
              </a:p>
            </p:txBody>
          </p:sp>
        </p:grpSp>
        <p:grpSp>
          <p:nvGrpSpPr>
            <p:cNvPr id="50" name="그룹 49">
              <a:extLst>
                <a:ext uri="{FF2B5EF4-FFF2-40B4-BE49-F238E27FC236}">
                  <a16:creationId xmlns:a16="http://schemas.microsoft.com/office/drawing/2014/main" id="{26F76554-DF11-4426-99D6-B3F84FB2F742}"/>
                </a:ext>
              </a:extLst>
            </p:cNvPr>
            <p:cNvGrpSpPr/>
            <p:nvPr userDrawn="1"/>
          </p:nvGrpSpPr>
          <p:grpSpPr>
            <a:xfrm>
              <a:off x="3792767" y="5546997"/>
              <a:ext cx="3556138" cy="523220"/>
              <a:chOff x="3812911" y="1312822"/>
              <a:chExt cx="3556138" cy="523220"/>
            </a:xfrm>
          </p:grpSpPr>
          <p:sp>
            <p:nvSpPr>
              <p:cNvPr id="51" name="TextBox 50">
                <a:extLst>
                  <a:ext uri="{FF2B5EF4-FFF2-40B4-BE49-F238E27FC236}">
                    <a16:creationId xmlns:a16="http://schemas.microsoft.com/office/drawing/2014/main" id="{F9222E68-6D38-4248-888B-94CA341624CF}"/>
                  </a:ext>
                </a:extLst>
              </p:cNvPr>
              <p:cNvSpPr txBox="1"/>
              <p:nvPr/>
            </p:nvSpPr>
            <p:spPr>
              <a:xfrm>
                <a:off x="3812911"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Subtitle1</a:t>
                </a:r>
                <a:endParaRPr lang="ko-KR" altLang="en-US" sz="1400" b="0" i="0" dirty="0">
                  <a:latin typeface="NanumSquare" panose="020B0600000101010101" pitchFamily="34" charset="-127"/>
                  <a:ea typeface="NanumSquare" panose="020B0600000101010101" pitchFamily="34" charset="-127"/>
                </a:endParaRPr>
              </a:p>
            </p:txBody>
          </p:sp>
          <p:sp>
            <p:nvSpPr>
              <p:cNvPr id="52" name="TextBox 51">
                <a:extLst>
                  <a:ext uri="{FF2B5EF4-FFF2-40B4-BE49-F238E27FC236}">
                    <a16:creationId xmlns:a16="http://schemas.microsoft.com/office/drawing/2014/main" id="{152E47F8-1E09-4717-A477-24F4B9991F1E}"/>
                  </a:ext>
                </a:extLst>
              </p:cNvPr>
              <p:cNvSpPr txBox="1"/>
              <p:nvPr/>
            </p:nvSpPr>
            <p:spPr>
              <a:xfrm>
                <a:off x="4710880"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Subtitle2</a:t>
                </a:r>
                <a:endParaRPr lang="ko-KR" altLang="en-US" sz="1400" b="0" i="0" dirty="0">
                  <a:latin typeface="NanumSquare" panose="020B0600000101010101" pitchFamily="34" charset="-127"/>
                  <a:ea typeface="NanumSquare" panose="020B0600000101010101" pitchFamily="34" charset="-127"/>
                </a:endParaRPr>
              </a:p>
            </p:txBody>
          </p:sp>
          <p:sp>
            <p:nvSpPr>
              <p:cNvPr id="53" name="TextBox 52">
                <a:extLst>
                  <a:ext uri="{FF2B5EF4-FFF2-40B4-BE49-F238E27FC236}">
                    <a16:creationId xmlns:a16="http://schemas.microsoft.com/office/drawing/2014/main" id="{187A8943-A84A-4A42-B0A6-AA4E3F436FC5}"/>
                  </a:ext>
                </a:extLst>
              </p:cNvPr>
              <p:cNvSpPr txBox="1"/>
              <p:nvPr/>
            </p:nvSpPr>
            <p:spPr>
              <a:xfrm>
                <a:off x="5601052"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Subtitle3</a:t>
                </a:r>
                <a:endParaRPr lang="ko-KR" altLang="en-US" sz="1400" b="0" i="0" dirty="0">
                  <a:latin typeface="NanumSquare" panose="020B0600000101010101" pitchFamily="34" charset="-127"/>
                  <a:ea typeface="NanumSquare" panose="020B0600000101010101" pitchFamily="34" charset="-127"/>
                </a:endParaRPr>
              </a:p>
            </p:txBody>
          </p:sp>
          <p:sp>
            <p:nvSpPr>
              <p:cNvPr id="54" name="TextBox 53">
                <a:extLst>
                  <a:ext uri="{FF2B5EF4-FFF2-40B4-BE49-F238E27FC236}">
                    <a16:creationId xmlns:a16="http://schemas.microsoft.com/office/drawing/2014/main" id="{6505E2B0-6C79-474B-A643-4FA677885654}"/>
                  </a:ext>
                </a:extLst>
              </p:cNvPr>
              <p:cNvSpPr txBox="1"/>
              <p:nvPr/>
            </p:nvSpPr>
            <p:spPr>
              <a:xfrm>
                <a:off x="6499021" y="1312822"/>
                <a:ext cx="870028" cy="523220"/>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Subtitle4</a:t>
                </a:r>
                <a:endParaRPr lang="ko-KR" altLang="en-US" sz="1400" b="0" i="0" dirty="0">
                  <a:latin typeface="NanumSquare" panose="020B0600000101010101" pitchFamily="34" charset="-127"/>
                  <a:ea typeface="NanumSquare" panose="020B0600000101010101" pitchFamily="34" charset="-127"/>
                </a:endParaRPr>
              </a:p>
            </p:txBody>
          </p:sp>
        </p:grpSp>
      </p:grpSp>
    </p:spTree>
    <p:extLst>
      <p:ext uri="{BB962C8B-B14F-4D97-AF65-F5344CB8AC3E}">
        <p14:creationId xmlns:p14="http://schemas.microsoft.com/office/powerpoint/2010/main" val="3962674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제목 및 내용">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F3630A9-AFD1-4856-AAED-EC0C0E723E12}"/>
              </a:ext>
            </a:extLst>
          </p:cNvPr>
          <p:cNvSpPr/>
          <p:nvPr userDrawn="1"/>
        </p:nvSpPr>
        <p:spPr>
          <a:xfrm>
            <a:off x="0" y="0"/>
            <a:ext cx="2119086"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i="0">
              <a:latin typeface="NanumSquare ExtraBold" panose="020B0600000101010101" pitchFamily="34" charset="-127"/>
              <a:ea typeface="NanumSquare ExtraBold" panose="020B0600000101010101" pitchFamily="34" charset="-127"/>
            </a:endParaRPr>
          </a:p>
        </p:txBody>
      </p:sp>
      <p:sp>
        <p:nvSpPr>
          <p:cNvPr id="8" name="TextBox 7">
            <a:extLst>
              <a:ext uri="{FF2B5EF4-FFF2-40B4-BE49-F238E27FC236}">
                <a16:creationId xmlns:a16="http://schemas.microsoft.com/office/drawing/2014/main" id="{23AB2BB8-FE2A-41E7-96B9-5A3DC7588F7B}"/>
              </a:ext>
            </a:extLst>
          </p:cNvPr>
          <p:cNvSpPr txBox="1"/>
          <p:nvPr userDrawn="1"/>
        </p:nvSpPr>
        <p:spPr>
          <a:xfrm>
            <a:off x="261257" y="274793"/>
            <a:ext cx="1683657" cy="707886"/>
          </a:xfrm>
          <a:prstGeom prst="rect">
            <a:avLst/>
          </a:prstGeom>
          <a:noFill/>
        </p:spPr>
        <p:txBody>
          <a:bodyPr wrap="square" rtlCol="0">
            <a:spAutoFit/>
          </a:bodyPr>
          <a:lstStyle/>
          <a:p>
            <a:r>
              <a:rPr lang="en-US" altLang="ko-KR" sz="4000" b="1" i="0" dirty="0">
                <a:solidFill>
                  <a:schemeClr val="bg1"/>
                </a:solidFill>
                <a:latin typeface="NanumSquare ExtraBold" panose="020B0600000101010101" pitchFamily="34" charset="-127"/>
                <a:ea typeface="NanumSquare ExtraBold" panose="020B0600000101010101" pitchFamily="34" charset="-127"/>
              </a:rPr>
              <a:t>Index</a:t>
            </a:r>
            <a:endParaRPr lang="ko-KR" altLang="en-US" sz="4000" b="1" i="0" dirty="0">
              <a:solidFill>
                <a:schemeClr val="bg1"/>
              </a:solidFill>
              <a:latin typeface="NanumSquare ExtraBold" panose="020B0600000101010101" pitchFamily="34" charset="-127"/>
              <a:ea typeface="NanumSquare ExtraBold" panose="020B0600000101010101" pitchFamily="34" charset="-127"/>
            </a:endParaRPr>
          </a:p>
        </p:txBody>
      </p:sp>
      <p:grpSp>
        <p:nvGrpSpPr>
          <p:cNvPr id="9" name="그룹 8">
            <a:extLst>
              <a:ext uri="{FF2B5EF4-FFF2-40B4-BE49-F238E27FC236}">
                <a16:creationId xmlns:a16="http://schemas.microsoft.com/office/drawing/2014/main" id="{C3EBB506-6988-4AA1-A16A-00877FC2CC41}"/>
              </a:ext>
            </a:extLst>
          </p:cNvPr>
          <p:cNvGrpSpPr/>
          <p:nvPr userDrawn="1"/>
        </p:nvGrpSpPr>
        <p:grpSpPr>
          <a:xfrm>
            <a:off x="2916262" y="647786"/>
            <a:ext cx="7061890" cy="5222558"/>
            <a:chOff x="2668612" y="735058"/>
            <a:chExt cx="7061890" cy="5222558"/>
          </a:xfrm>
        </p:grpSpPr>
        <p:sp>
          <p:nvSpPr>
            <p:cNvPr id="10" name="TextBox 9">
              <a:extLst>
                <a:ext uri="{FF2B5EF4-FFF2-40B4-BE49-F238E27FC236}">
                  <a16:creationId xmlns:a16="http://schemas.microsoft.com/office/drawing/2014/main" id="{DECC6306-369E-4ECC-A63C-3CA630D76CBE}"/>
                </a:ext>
              </a:extLst>
            </p:cNvPr>
            <p:cNvSpPr txBox="1"/>
            <p:nvPr/>
          </p:nvSpPr>
          <p:spPr>
            <a:xfrm>
              <a:off x="3387395" y="735058"/>
              <a:ext cx="2421416"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Abstract</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1" name="직선 연결선 10">
              <a:extLst>
                <a:ext uri="{FF2B5EF4-FFF2-40B4-BE49-F238E27FC236}">
                  <a16:creationId xmlns:a16="http://schemas.microsoft.com/office/drawing/2014/main" id="{F87BB9BA-80A8-4114-9D89-831DCA655C4C}"/>
                </a:ext>
              </a:extLst>
            </p:cNvPr>
            <p:cNvCxnSpPr>
              <a:cxnSpLocks/>
              <a:stCxn id="22" idx="3"/>
            </p:cNvCxnSpPr>
            <p:nvPr/>
          </p:nvCxnSpPr>
          <p:spPr>
            <a:xfrm>
              <a:off x="3314946" y="1381390"/>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801AC887-E2CD-452D-9156-3B0A7F8D9F8B}"/>
                </a:ext>
              </a:extLst>
            </p:cNvPr>
            <p:cNvCxnSpPr>
              <a:cxnSpLocks/>
              <a:stCxn id="23" idx="3"/>
            </p:cNvCxnSpPr>
            <p:nvPr/>
          </p:nvCxnSpPr>
          <p:spPr>
            <a:xfrm>
              <a:off x="3314946" y="2444660"/>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75414F2-97CF-4C11-93BC-D5BD9D5486BF}"/>
                </a:ext>
              </a:extLst>
            </p:cNvPr>
            <p:cNvSpPr txBox="1"/>
            <p:nvPr/>
          </p:nvSpPr>
          <p:spPr>
            <a:xfrm>
              <a:off x="3387394" y="1798327"/>
              <a:ext cx="3239779"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Introduction</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4" name="직선 연결선 13">
              <a:extLst>
                <a:ext uri="{FF2B5EF4-FFF2-40B4-BE49-F238E27FC236}">
                  <a16:creationId xmlns:a16="http://schemas.microsoft.com/office/drawing/2014/main" id="{5767A52F-E083-4F09-A0BA-E6D3686E8C43}"/>
                </a:ext>
              </a:extLst>
            </p:cNvPr>
            <p:cNvCxnSpPr>
              <a:cxnSpLocks/>
            </p:cNvCxnSpPr>
            <p:nvPr/>
          </p:nvCxnSpPr>
          <p:spPr>
            <a:xfrm>
              <a:off x="3314946" y="3507927"/>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579DC1-8591-4325-9055-FC3E340616BB}"/>
                </a:ext>
              </a:extLst>
            </p:cNvPr>
            <p:cNvSpPr txBox="1"/>
            <p:nvPr/>
          </p:nvSpPr>
          <p:spPr>
            <a:xfrm>
              <a:off x="3387394" y="2861594"/>
              <a:ext cx="3239779"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Approach</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6" name="직선 연결선 15">
              <a:extLst>
                <a:ext uri="{FF2B5EF4-FFF2-40B4-BE49-F238E27FC236}">
                  <a16:creationId xmlns:a16="http://schemas.microsoft.com/office/drawing/2014/main" id="{4A588D27-07A1-4CD0-BF0F-4BDD5917B052}"/>
                </a:ext>
              </a:extLst>
            </p:cNvPr>
            <p:cNvCxnSpPr>
              <a:cxnSpLocks/>
            </p:cNvCxnSpPr>
            <p:nvPr/>
          </p:nvCxnSpPr>
          <p:spPr>
            <a:xfrm>
              <a:off x="3314946" y="4571191"/>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D8904AD-AF7B-4DB1-81EE-4F7FAF5E0BFD}"/>
                </a:ext>
              </a:extLst>
            </p:cNvPr>
            <p:cNvSpPr txBox="1"/>
            <p:nvPr/>
          </p:nvSpPr>
          <p:spPr>
            <a:xfrm>
              <a:off x="3387394" y="3924858"/>
              <a:ext cx="3239779"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Application</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18" name="직선 연결선 17">
              <a:extLst>
                <a:ext uri="{FF2B5EF4-FFF2-40B4-BE49-F238E27FC236}">
                  <a16:creationId xmlns:a16="http://schemas.microsoft.com/office/drawing/2014/main" id="{01D69E74-970D-4586-BF9A-9BF09271BC0D}"/>
                </a:ext>
              </a:extLst>
            </p:cNvPr>
            <p:cNvCxnSpPr>
              <a:cxnSpLocks/>
            </p:cNvCxnSpPr>
            <p:nvPr/>
          </p:nvCxnSpPr>
          <p:spPr>
            <a:xfrm>
              <a:off x="3314946" y="5634452"/>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D7E26E6-830D-4FA6-BF41-7000351F410E}"/>
                </a:ext>
              </a:extLst>
            </p:cNvPr>
            <p:cNvSpPr txBox="1"/>
            <p:nvPr/>
          </p:nvSpPr>
          <p:spPr>
            <a:xfrm>
              <a:off x="3387394" y="4988119"/>
              <a:ext cx="6343108"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Limitation &amp; Future Work</a:t>
              </a:r>
              <a:endParaRPr lang="ko-KR" altLang="en-US" sz="3600" b="1" i="0" dirty="0">
                <a:latin typeface="NanumSquare ExtraBold" panose="020B0600000101010101" pitchFamily="34" charset="-127"/>
                <a:ea typeface="NanumSquare ExtraBold" panose="020B0600000101010101" pitchFamily="34" charset="-127"/>
              </a:endParaRPr>
            </a:p>
          </p:txBody>
        </p:sp>
        <p:grpSp>
          <p:nvGrpSpPr>
            <p:cNvPr id="20" name="그룹 19">
              <a:extLst>
                <a:ext uri="{FF2B5EF4-FFF2-40B4-BE49-F238E27FC236}">
                  <a16:creationId xmlns:a16="http://schemas.microsoft.com/office/drawing/2014/main" id="{5CF1E38B-E133-4D39-AED9-A3ADB11F8726}"/>
                </a:ext>
              </a:extLst>
            </p:cNvPr>
            <p:cNvGrpSpPr/>
            <p:nvPr/>
          </p:nvGrpSpPr>
          <p:grpSpPr>
            <a:xfrm>
              <a:off x="2668612" y="1058224"/>
              <a:ext cx="646334" cy="4899392"/>
              <a:chOff x="1643950" y="1354720"/>
              <a:chExt cx="646334" cy="4899392"/>
            </a:xfrm>
          </p:grpSpPr>
          <p:cxnSp>
            <p:nvCxnSpPr>
              <p:cNvPr id="21" name="직선 연결선 20">
                <a:extLst>
                  <a:ext uri="{FF2B5EF4-FFF2-40B4-BE49-F238E27FC236}">
                    <a16:creationId xmlns:a16="http://schemas.microsoft.com/office/drawing/2014/main" id="{CD61D32C-2434-445D-9D5C-EA64E0F59EB3}"/>
                  </a:ext>
                </a:extLst>
              </p:cNvPr>
              <p:cNvCxnSpPr>
                <a:stCxn id="22" idx="2"/>
                <a:endCxn id="23" idx="0"/>
              </p:cNvCxnSpPr>
              <p:nvPr/>
            </p:nvCxnSpPr>
            <p:spPr>
              <a:xfrm>
                <a:off x="1967117" y="2001051"/>
                <a:ext cx="0" cy="416939"/>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D3DB6EBC-6424-442A-B3A4-050D6252A39E}"/>
                  </a:ext>
                </a:extLst>
              </p:cNvPr>
              <p:cNvSpPr/>
              <p:nvPr/>
            </p:nvSpPr>
            <p:spPr>
              <a:xfrm>
                <a:off x="1643950" y="135472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1</a:t>
                </a:r>
                <a:endParaRPr lang="ko-KR" altLang="en-US" sz="3200" b="1" i="0" dirty="0">
                  <a:latin typeface="NanumSquare ExtraBold" panose="020B0600000101010101" pitchFamily="34" charset="-127"/>
                  <a:ea typeface="NanumSquare ExtraBold" panose="020B0600000101010101" pitchFamily="34" charset="-127"/>
                </a:endParaRPr>
              </a:p>
            </p:txBody>
          </p:sp>
          <p:sp>
            <p:nvSpPr>
              <p:cNvPr id="23" name="직사각형 22">
                <a:extLst>
                  <a:ext uri="{FF2B5EF4-FFF2-40B4-BE49-F238E27FC236}">
                    <a16:creationId xmlns:a16="http://schemas.microsoft.com/office/drawing/2014/main" id="{B920D775-733F-4FF3-92B3-B2B1CFAA2988}"/>
                  </a:ext>
                </a:extLst>
              </p:cNvPr>
              <p:cNvSpPr/>
              <p:nvPr/>
            </p:nvSpPr>
            <p:spPr>
              <a:xfrm>
                <a:off x="1643950" y="241799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2</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24" name="직선 연결선 23">
                <a:extLst>
                  <a:ext uri="{FF2B5EF4-FFF2-40B4-BE49-F238E27FC236}">
                    <a16:creationId xmlns:a16="http://schemas.microsoft.com/office/drawing/2014/main" id="{6D974E1F-4275-401B-A43E-C131B82BEA03}"/>
                  </a:ext>
                </a:extLst>
              </p:cNvPr>
              <p:cNvCxnSpPr>
                <a:stCxn id="23" idx="2"/>
                <a:endCxn id="25" idx="0"/>
              </p:cNvCxnSpPr>
              <p:nvPr/>
            </p:nvCxnSpPr>
            <p:spPr>
              <a:xfrm>
                <a:off x="1967117" y="3064321"/>
                <a:ext cx="0" cy="416935"/>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5FA732D2-6909-4883-9B80-96C43D6E2988}"/>
                  </a:ext>
                </a:extLst>
              </p:cNvPr>
              <p:cNvSpPr/>
              <p:nvPr/>
            </p:nvSpPr>
            <p:spPr>
              <a:xfrm>
                <a:off x="1643950" y="3481256"/>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3</a:t>
                </a:r>
                <a:endParaRPr lang="ko-KR" altLang="en-US" sz="3200" b="1" i="0" dirty="0">
                  <a:latin typeface="NanumSquare ExtraBold" panose="020B0600000101010101" pitchFamily="34" charset="-127"/>
                  <a:ea typeface="NanumSquare ExtraBold" panose="020B0600000101010101" pitchFamily="34" charset="-127"/>
                </a:endParaRPr>
              </a:p>
            </p:txBody>
          </p:sp>
          <p:sp>
            <p:nvSpPr>
              <p:cNvPr id="26" name="직사각형 25">
                <a:extLst>
                  <a:ext uri="{FF2B5EF4-FFF2-40B4-BE49-F238E27FC236}">
                    <a16:creationId xmlns:a16="http://schemas.microsoft.com/office/drawing/2014/main" id="{68FB2127-A7E5-4C72-A144-2E1F28FE2C12}"/>
                  </a:ext>
                </a:extLst>
              </p:cNvPr>
              <p:cNvSpPr/>
              <p:nvPr/>
            </p:nvSpPr>
            <p:spPr>
              <a:xfrm>
                <a:off x="1643950" y="454452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4</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27" name="직선 연결선 26">
                <a:extLst>
                  <a:ext uri="{FF2B5EF4-FFF2-40B4-BE49-F238E27FC236}">
                    <a16:creationId xmlns:a16="http://schemas.microsoft.com/office/drawing/2014/main" id="{0D32D71A-C1BF-4D11-A7CF-F70F71D2A48B}"/>
                  </a:ext>
                </a:extLst>
              </p:cNvPr>
              <p:cNvCxnSpPr>
                <a:stCxn id="25" idx="2"/>
                <a:endCxn id="26" idx="0"/>
              </p:cNvCxnSpPr>
              <p:nvPr/>
            </p:nvCxnSpPr>
            <p:spPr>
              <a:xfrm>
                <a:off x="1967117" y="4127587"/>
                <a:ext cx="0" cy="416933"/>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BF860A10-65FA-4461-83D5-F8AA958ED152}"/>
                  </a:ext>
                </a:extLst>
              </p:cNvPr>
              <p:cNvSpPr/>
              <p:nvPr/>
            </p:nvSpPr>
            <p:spPr>
              <a:xfrm>
                <a:off x="1643950" y="5607781"/>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5</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29" name="직선 연결선 28">
                <a:extLst>
                  <a:ext uri="{FF2B5EF4-FFF2-40B4-BE49-F238E27FC236}">
                    <a16:creationId xmlns:a16="http://schemas.microsoft.com/office/drawing/2014/main" id="{E1F8F4C5-1B29-4F1E-967C-94215B098CE5}"/>
                  </a:ext>
                </a:extLst>
              </p:cNvPr>
              <p:cNvCxnSpPr>
                <a:stCxn id="26" idx="2"/>
                <a:endCxn id="28" idx="0"/>
              </p:cNvCxnSpPr>
              <p:nvPr/>
            </p:nvCxnSpPr>
            <p:spPr>
              <a:xfrm>
                <a:off x="1967117" y="5190851"/>
                <a:ext cx="0" cy="41693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1975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제목 및 내용">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F6406585-3042-4997-9AFE-357A67BB82AF}"/>
              </a:ext>
            </a:extLst>
          </p:cNvPr>
          <p:cNvSpPr/>
          <p:nvPr userDrawn="1"/>
        </p:nvSpPr>
        <p:spPr>
          <a:xfrm>
            <a:off x="0" y="0"/>
            <a:ext cx="2119086"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i="0">
              <a:latin typeface="NanumSquare ExtraBold" panose="020B0600000101010101" pitchFamily="34" charset="-127"/>
              <a:ea typeface="NanumSquare ExtraBold" panose="020B0600000101010101" pitchFamily="34" charset="-127"/>
            </a:endParaRPr>
          </a:p>
        </p:txBody>
      </p:sp>
      <p:sp>
        <p:nvSpPr>
          <p:cNvPr id="31" name="TextBox 30">
            <a:extLst>
              <a:ext uri="{FF2B5EF4-FFF2-40B4-BE49-F238E27FC236}">
                <a16:creationId xmlns:a16="http://schemas.microsoft.com/office/drawing/2014/main" id="{E05B69F4-452C-4A47-86CC-332E87FADBD8}"/>
              </a:ext>
            </a:extLst>
          </p:cNvPr>
          <p:cNvSpPr txBox="1"/>
          <p:nvPr userDrawn="1"/>
        </p:nvSpPr>
        <p:spPr>
          <a:xfrm>
            <a:off x="261257" y="274793"/>
            <a:ext cx="1683657" cy="707886"/>
          </a:xfrm>
          <a:prstGeom prst="rect">
            <a:avLst/>
          </a:prstGeom>
          <a:noFill/>
        </p:spPr>
        <p:txBody>
          <a:bodyPr wrap="square" rtlCol="0">
            <a:spAutoFit/>
          </a:bodyPr>
          <a:lstStyle/>
          <a:p>
            <a:r>
              <a:rPr lang="en-US" altLang="ko-KR" sz="4000" b="1" i="0" dirty="0">
                <a:solidFill>
                  <a:schemeClr val="bg1"/>
                </a:solidFill>
                <a:latin typeface="NanumSquare ExtraBold" panose="020B0600000101010101" pitchFamily="34" charset="-127"/>
                <a:ea typeface="NanumSquare ExtraBold" panose="020B0600000101010101" pitchFamily="34" charset="-127"/>
              </a:rPr>
              <a:t>Index</a:t>
            </a:r>
            <a:endParaRPr lang="ko-KR" altLang="en-US" sz="4000" b="1" i="0" dirty="0">
              <a:solidFill>
                <a:schemeClr val="bg1"/>
              </a:solidFill>
              <a:latin typeface="NanumSquare ExtraBold" panose="020B0600000101010101" pitchFamily="34" charset="-127"/>
              <a:ea typeface="NanumSquare ExtraBold" panose="020B0600000101010101" pitchFamily="34" charset="-127"/>
            </a:endParaRPr>
          </a:p>
        </p:txBody>
      </p:sp>
      <p:grpSp>
        <p:nvGrpSpPr>
          <p:cNvPr id="32" name="그룹 31">
            <a:extLst>
              <a:ext uri="{FF2B5EF4-FFF2-40B4-BE49-F238E27FC236}">
                <a16:creationId xmlns:a16="http://schemas.microsoft.com/office/drawing/2014/main" id="{514257A9-9EF2-45DC-A7C1-7027457840DC}"/>
              </a:ext>
            </a:extLst>
          </p:cNvPr>
          <p:cNvGrpSpPr/>
          <p:nvPr userDrawn="1"/>
        </p:nvGrpSpPr>
        <p:grpSpPr>
          <a:xfrm>
            <a:off x="2916262" y="647786"/>
            <a:ext cx="7061890" cy="5222558"/>
            <a:chOff x="2668612" y="735058"/>
            <a:chExt cx="7061890" cy="5222558"/>
          </a:xfrm>
        </p:grpSpPr>
        <p:sp>
          <p:nvSpPr>
            <p:cNvPr id="33" name="TextBox 32">
              <a:extLst>
                <a:ext uri="{FF2B5EF4-FFF2-40B4-BE49-F238E27FC236}">
                  <a16:creationId xmlns:a16="http://schemas.microsoft.com/office/drawing/2014/main" id="{C38FF15B-6772-4BC1-BE15-6C91516240AB}"/>
                </a:ext>
              </a:extLst>
            </p:cNvPr>
            <p:cNvSpPr txBox="1"/>
            <p:nvPr/>
          </p:nvSpPr>
          <p:spPr>
            <a:xfrm>
              <a:off x="3387395" y="735058"/>
              <a:ext cx="2421416"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Abstract</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34" name="직선 연결선 33">
              <a:extLst>
                <a:ext uri="{FF2B5EF4-FFF2-40B4-BE49-F238E27FC236}">
                  <a16:creationId xmlns:a16="http://schemas.microsoft.com/office/drawing/2014/main" id="{D0D52015-92EB-43A5-A8AA-466B20AE1B8F}"/>
                </a:ext>
              </a:extLst>
            </p:cNvPr>
            <p:cNvCxnSpPr>
              <a:cxnSpLocks/>
              <a:stCxn id="45" idx="3"/>
            </p:cNvCxnSpPr>
            <p:nvPr/>
          </p:nvCxnSpPr>
          <p:spPr>
            <a:xfrm>
              <a:off x="3314946" y="1381390"/>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981DEFD6-2EA1-47FB-9ED2-1A80FA21ED65}"/>
                </a:ext>
              </a:extLst>
            </p:cNvPr>
            <p:cNvCxnSpPr>
              <a:cxnSpLocks/>
              <a:stCxn id="46" idx="3"/>
            </p:cNvCxnSpPr>
            <p:nvPr/>
          </p:nvCxnSpPr>
          <p:spPr>
            <a:xfrm>
              <a:off x="3314946" y="2444660"/>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B5A497D-D93D-4CF0-A83D-D9BDF071120B}"/>
                </a:ext>
              </a:extLst>
            </p:cNvPr>
            <p:cNvSpPr txBox="1"/>
            <p:nvPr/>
          </p:nvSpPr>
          <p:spPr>
            <a:xfrm>
              <a:off x="3387394" y="1798327"/>
              <a:ext cx="3239779"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Introduction</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37" name="직선 연결선 36">
              <a:extLst>
                <a:ext uri="{FF2B5EF4-FFF2-40B4-BE49-F238E27FC236}">
                  <a16:creationId xmlns:a16="http://schemas.microsoft.com/office/drawing/2014/main" id="{9BB3AFBB-C4A2-440C-8434-1508DAE0BB8F}"/>
                </a:ext>
              </a:extLst>
            </p:cNvPr>
            <p:cNvCxnSpPr>
              <a:cxnSpLocks/>
            </p:cNvCxnSpPr>
            <p:nvPr/>
          </p:nvCxnSpPr>
          <p:spPr>
            <a:xfrm>
              <a:off x="3314946" y="3507927"/>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CC194F8-550C-4C12-B1BD-862B13FD2545}"/>
                </a:ext>
              </a:extLst>
            </p:cNvPr>
            <p:cNvSpPr txBox="1"/>
            <p:nvPr/>
          </p:nvSpPr>
          <p:spPr>
            <a:xfrm>
              <a:off x="3387394" y="2861594"/>
              <a:ext cx="3239779"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Approach</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39" name="직선 연결선 38">
              <a:extLst>
                <a:ext uri="{FF2B5EF4-FFF2-40B4-BE49-F238E27FC236}">
                  <a16:creationId xmlns:a16="http://schemas.microsoft.com/office/drawing/2014/main" id="{9C86B7EE-8AD2-4AFE-A6B6-D6728FE78A32}"/>
                </a:ext>
              </a:extLst>
            </p:cNvPr>
            <p:cNvCxnSpPr>
              <a:cxnSpLocks/>
            </p:cNvCxnSpPr>
            <p:nvPr/>
          </p:nvCxnSpPr>
          <p:spPr>
            <a:xfrm>
              <a:off x="3314946" y="4571191"/>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DC6498-3AE2-4661-9539-802350C06C7A}"/>
                </a:ext>
              </a:extLst>
            </p:cNvPr>
            <p:cNvSpPr txBox="1"/>
            <p:nvPr/>
          </p:nvSpPr>
          <p:spPr>
            <a:xfrm>
              <a:off x="3387394" y="3924858"/>
              <a:ext cx="3239779"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Application</a:t>
              </a:r>
              <a:endParaRPr lang="ko-KR" altLang="en-US" sz="3600" b="1" i="0" dirty="0">
                <a:latin typeface="NanumSquare ExtraBold" panose="020B0600000101010101" pitchFamily="34" charset="-127"/>
                <a:ea typeface="NanumSquare ExtraBold" panose="020B0600000101010101" pitchFamily="34" charset="-127"/>
              </a:endParaRPr>
            </a:p>
          </p:txBody>
        </p:sp>
        <p:cxnSp>
          <p:nvCxnSpPr>
            <p:cNvPr id="41" name="직선 연결선 40">
              <a:extLst>
                <a:ext uri="{FF2B5EF4-FFF2-40B4-BE49-F238E27FC236}">
                  <a16:creationId xmlns:a16="http://schemas.microsoft.com/office/drawing/2014/main" id="{82505E35-B17E-44C1-A3BF-8BEA8B65EF3F}"/>
                </a:ext>
              </a:extLst>
            </p:cNvPr>
            <p:cNvCxnSpPr>
              <a:cxnSpLocks/>
            </p:cNvCxnSpPr>
            <p:nvPr/>
          </p:nvCxnSpPr>
          <p:spPr>
            <a:xfrm>
              <a:off x="3314946" y="5634452"/>
              <a:ext cx="6053616"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FEF71A2-7698-4B17-980A-8572D6CF48E7}"/>
                </a:ext>
              </a:extLst>
            </p:cNvPr>
            <p:cNvSpPr txBox="1"/>
            <p:nvPr/>
          </p:nvSpPr>
          <p:spPr>
            <a:xfrm>
              <a:off x="3387394" y="4988119"/>
              <a:ext cx="6343108" cy="646331"/>
            </a:xfrm>
            <a:prstGeom prst="rect">
              <a:avLst/>
            </a:prstGeom>
            <a:noFill/>
          </p:spPr>
          <p:txBody>
            <a:bodyPr wrap="square" rtlCol="0">
              <a:spAutoFit/>
            </a:bodyPr>
            <a:lstStyle/>
            <a:p>
              <a:r>
                <a:rPr lang="en-US" altLang="ko-KR" sz="3600" b="1" i="0" dirty="0">
                  <a:latin typeface="NanumSquare ExtraBold" panose="020B0600000101010101" pitchFamily="34" charset="-127"/>
                  <a:ea typeface="NanumSquare ExtraBold" panose="020B0600000101010101" pitchFamily="34" charset="-127"/>
                </a:rPr>
                <a:t>Limitation &amp; Future Work</a:t>
              </a:r>
              <a:endParaRPr lang="ko-KR" altLang="en-US" sz="3600" b="1" i="0" dirty="0">
                <a:latin typeface="NanumSquare ExtraBold" panose="020B0600000101010101" pitchFamily="34" charset="-127"/>
                <a:ea typeface="NanumSquare ExtraBold" panose="020B0600000101010101" pitchFamily="34" charset="-127"/>
              </a:endParaRPr>
            </a:p>
          </p:txBody>
        </p:sp>
        <p:grpSp>
          <p:nvGrpSpPr>
            <p:cNvPr id="43" name="그룹 42">
              <a:extLst>
                <a:ext uri="{FF2B5EF4-FFF2-40B4-BE49-F238E27FC236}">
                  <a16:creationId xmlns:a16="http://schemas.microsoft.com/office/drawing/2014/main" id="{A6E62ABA-74CD-4C4C-A55F-F29D39208B9A}"/>
                </a:ext>
              </a:extLst>
            </p:cNvPr>
            <p:cNvGrpSpPr/>
            <p:nvPr/>
          </p:nvGrpSpPr>
          <p:grpSpPr>
            <a:xfrm>
              <a:off x="2668612" y="1058224"/>
              <a:ext cx="646334" cy="4899392"/>
              <a:chOff x="1643950" y="1354720"/>
              <a:chExt cx="646334" cy="4899392"/>
            </a:xfrm>
          </p:grpSpPr>
          <p:cxnSp>
            <p:nvCxnSpPr>
              <p:cNvPr id="44" name="직선 연결선 43">
                <a:extLst>
                  <a:ext uri="{FF2B5EF4-FFF2-40B4-BE49-F238E27FC236}">
                    <a16:creationId xmlns:a16="http://schemas.microsoft.com/office/drawing/2014/main" id="{FCB174E0-3C8C-4255-A8A6-EDE378E21E5C}"/>
                  </a:ext>
                </a:extLst>
              </p:cNvPr>
              <p:cNvCxnSpPr>
                <a:stCxn id="45" idx="2"/>
                <a:endCxn id="46" idx="0"/>
              </p:cNvCxnSpPr>
              <p:nvPr/>
            </p:nvCxnSpPr>
            <p:spPr>
              <a:xfrm>
                <a:off x="1967117" y="2001051"/>
                <a:ext cx="0" cy="416939"/>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5" name="직사각형 44">
                <a:extLst>
                  <a:ext uri="{FF2B5EF4-FFF2-40B4-BE49-F238E27FC236}">
                    <a16:creationId xmlns:a16="http://schemas.microsoft.com/office/drawing/2014/main" id="{7F4A7C50-C909-4EA5-A782-2BD5C77CC991}"/>
                  </a:ext>
                </a:extLst>
              </p:cNvPr>
              <p:cNvSpPr/>
              <p:nvPr/>
            </p:nvSpPr>
            <p:spPr>
              <a:xfrm>
                <a:off x="1643950" y="135472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1</a:t>
                </a:r>
                <a:endParaRPr lang="ko-KR" altLang="en-US" sz="3200" b="1" i="0" dirty="0">
                  <a:latin typeface="NanumSquare ExtraBold" panose="020B0600000101010101" pitchFamily="34" charset="-127"/>
                  <a:ea typeface="NanumSquare ExtraBold" panose="020B0600000101010101" pitchFamily="34" charset="-127"/>
                </a:endParaRPr>
              </a:p>
            </p:txBody>
          </p:sp>
          <p:sp>
            <p:nvSpPr>
              <p:cNvPr id="46" name="직사각형 45">
                <a:extLst>
                  <a:ext uri="{FF2B5EF4-FFF2-40B4-BE49-F238E27FC236}">
                    <a16:creationId xmlns:a16="http://schemas.microsoft.com/office/drawing/2014/main" id="{85F6FC4D-DD4F-4F7C-99AC-A7BAF75CC58C}"/>
                  </a:ext>
                </a:extLst>
              </p:cNvPr>
              <p:cNvSpPr/>
              <p:nvPr/>
            </p:nvSpPr>
            <p:spPr>
              <a:xfrm>
                <a:off x="1643950" y="241799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2</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47" name="직선 연결선 46">
                <a:extLst>
                  <a:ext uri="{FF2B5EF4-FFF2-40B4-BE49-F238E27FC236}">
                    <a16:creationId xmlns:a16="http://schemas.microsoft.com/office/drawing/2014/main" id="{75B3DF4C-73DA-4EDF-97A1-10B1A763BEF1}"/>
                  </a:ext>
                </a:extLst>
              </p:cNvPr>
              <p:cNvCxnSpPr>
                <a:stCxn id="46" idx="2"/>
                <a:endCxn id="48" idx="0"/>
              </p:cNvCxnSpPr>
              <p:nvPr/>
            </p:nvCxnSpPr>
            <p:spPr>
              <a:xfrm>
                <a:off x="1967117" y="3064321"/>
                <a:ext cx="0" cy="416935"/>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E4A37E3A-BFB9-4DCD-A766-3F340E2183BF}"/>
                  </a:ext>
                </a:extLst>
              </p:cNvPr>
              <p:cNvSpPr/>
              <p:nvPr/>
            </p:nvSpPr>
            <p:spPr>
              <a:xfrm>
                <a:off x="1643950" y="3481256"/>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3</a:t>
                </a:r>
                <a:endParaRPr lang="ko-KR" altLang="en-US" sz="3200" b="1" i="0" dirty="0">
                  <a:latin typeface="NanumSquare ExtraBold" panose="020B0600000101010101" pitchFamily="34" charset="-127"/>
                  <a:ea typeface="NanumSquare ExtraBold" panose="020B0600000101010101" pitchFamily="34" charset="-127"/>
                </a:endParaRPr>
              </a:p>
            </p:txBody>
          </p:sp>
          <p:sp>
            <p:nvSpPr>
              <p:cNvPr id="49" name="직사각형 48">
                <a:extLst>
                  <a:ext uri="{FF2B5EF4-FFF2-40B4-BE49-F238E27FC236}">
                    <a16:creationId xmlns:a16="http://schemas.microsoft.com/office/drawing/2014/main" id="{46A3EEF2-5BEE-449E-95AB-E687975F6164}"/>
                  </a:ext>
                </a:extLst>
              </p:cNvPr>
              <p:cNvSpPr/>
              <p:nvPr/>
            </p:nvSpPr>
            <p:spPr>
              <a:xfrm>
                <a:off x="1643950" y="4544520"/>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4</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50" name="직선 연결선 49">
                <a:extLst>
                  <a:ext uri="{FF2B5EF4-FFF2-40B4-BE49-F238E27FC236}">
                    <a16:creationId xmlns:a16="http://schemas.microsoft.com/office/drawing/2014/main" id="{5B4AE7B8-840B-4EDC-9021-178B872F38DD}"/>
                  </a:ext>
                </a:extLst>
              </p:cNvPr>
              <p:cNvCxnSpPr>
                <a:stCxn id="48" idx="2"/>
                <a:endCxn id="49" idx="0"/>
              </p:cNvCxnSpPr>
              <p:nvPr/>
            </p:nvCxnSpPr>
            <p:spPr>
              <a:xfrm>
                <a:off x="1967117" y="4127587"/>
                <a:ext cx="0" cy="416933"/>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id="{08A0E030-B17A-4504-92E2-3E5F44F6C096}"/>
                  </a:ext>
                </a:extLst>
              </p:cNvPr>
              <p:cNvSpPr/>
              <p:nvPr/>
            </p:nvSpPr>
            <p:spPr>
              <a:xfrm>
                <a:off x="1643950" y="5607781"/>
                <a:ext cx="646334" cy="64633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i="0" dirty="0">
                    <a:latin typeface="NanumSquare ExtraBold" panose="020B0600000101010101" pitchFamily="34" charset="-127"/>
                    <a:ea typeface="NanumSquare ExtraBold" panose="020B0600000101010101" pitchFamily="34" charset="-127"/>
                  </a:rPr>
                  <a:t>5</a:t>
                </a:r>
                <a:endParaRPr lang="ko-KR" altLang="en-US" sz="3200" b="1" i="0" dirty="0">
                  <a:latin typeface="NanumSquare ExtraBold" panose="020B0600000101010101" pitchFamily="34" charset="-127"/>
                  <a:ea typeface="NanumSquare ExtraBold" panose="020B0600000101010101" pitchFamily="34" charset="-127"/>
                </a:endParaRPr>
              </a:p>
            </p:txBody>
          </p:sp>
          <p:cxnSp>
            <p:nvCxnSpPr>
              <p:cNvPr id="52" name="직선 연결선 51">
                <a:extLst>
                  <a:ext uri="{FF2B5EF4-FFF2-40B4-BE49-F238E27FC236}">
                    <a16:creationId xmlns:a16="http://schemas.microsoft.com/office/drawing/2014/main" id="{98B3ED76-64D8-4913-9F8C-D9CE3A1E3843}"/>
                  </a:ext>
                </a:extLst>
              </p:cNvPr>
              <p:cNvCxnSpPr>
                <a:stCxn id="49" idx="2"/>
                <a:endCxn id="51" idx="0"/>
              </p:cNvCxnSpPr>
              <p:nvPr/>
            </p:nvCxnSpPr>
            <p:spPr>
              <a:xfrm>
                <a:off x="1967117" y="5190851"/>
                <a:ext cx="0" cy="41693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53" name="그룹 52">
            <a:extLst>
              <a:ext uri="{FF2B5EF4-FFF2-40B4-BE49-F238E27FC236}">
                <a16:creationId xmlns:a16="http://schemas.microsoft.com/office/drawing/2014/main" id="{A126CBF3-ADDF-4DF9-A289-1568F4ACC14D}"/>
              </a:ext>
            </a:extLst>
          </p:cNvPr>
          <p:cNvGrpSpPr/>
          <p:nvPr userDrawn="1"/>
        </p:nvGrpSpPr>
        <p:grpSpPr>
          <a:xfrm>
            <a:off x="3757647" y="2375002"/>
            <a:ext cx="2776494" cy="307780"/>
            <a:chOff x="3707569" y="1379479"/>
            <a:chExt cx="2776494" cy="307780"/>
          </a:xfrm>
        </p:grpSpPr>
        <p:sp>
          <p:nvSpPr>
            <p:cNvPr id="54" name="TextBox 53">
              <a:extLst>
                <a:ext uri="{FF2B5EF4-FFF2-40B4-BE49-F238E27FC236}">
                  <a16:creationId xmlns:a16="http://schemas.microsoft.com/office/drawing/2014/main" id="{E76353E3-0BF1-4CD2-B1F0-1A3EEC20BE0F}"/>
                </a:ext>
              </a:extLst>
            </p:cNvPr>
            <p:cNvSpPr txBox="1"/>
            <p:nvPr/>
          </p:nvSpPr>
          <p:spPr>
            <a:xfrm>
              <a:off x="3707569" y="1379482"/>
              <a:ext cx="1554159" cy="307777"/>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Background</a:t>
              </a:r>
              <a:endParaRPr lang="ko-KR" altLang="en-US" sz="1400" b="0" i="0" dirty="0">
                <a:latin typeface="NanumSquare" panose="020B0600000101010101" pitchFamily="34" charset="-127"/>
                <a:ea typeface="NanumSquare" panose="020B0600000101010101" pitchFamily="34" charset="-127"/>
              </a:endParaRPr>
            </a:p>
          </p:txBody>
        </p:sp>
        <p:sp>
          <p:nvSpPr>
            <p:cNvPr id="55" name="TextBox 54">
              <a:extLst>
                <a:ext uri="{FF2B5EF4-FFF2-40B4-BE49-F238E27FC236}">
                  <a16:creationId xmlns:a16="http://schemas.microsoft.com/office/drawing/2014/main" id="{678D7A7B-F1A7-40B5-8A87-5CDB669C297A}"/>
                </a:ext>
              </a:extLst>
            </p:cNvPr>
            <p:cNvSpPr txBox="1"/>
            <p:nvPr/>
          </p:nvSpPr>
          <p:spPr>
            <a:xfrm>
              <a:off x="4830620" y="1379479"/>
              <a:ext cx="1653443" cy="307777"/>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Related work</a:t>
              </a:r>
              <a:endParaRPr lang="ko-KR" altLang="en-US" sz="1400" b="0" i="0" dirty="0">
                <a:latin typeface="NanumSquare" panose="020B0600000101010101" pitchFamily="34" charset="-127"/>
                <a:ea typeface="NanumSquare" panose="020B0600000101010101" pitchFamily="34" charset="-127"/>
              </a:endParaRPr>
            </a:p>
          </p:txBody>
        </p:sp>
      </p:grpSp>
      <p:grpSp>
        <p:nvGrpSpPr>
          <p:cNvPr id="56" name="그룹 55">
            <a:extLst>
              <a:ext uri="{FF2B5EF4-FFF2-40B4-BE49-F238E27FC236}">
                <a16:creationId xmlns:a16="http://schemas.microsoft.com/office/drawing/2014/main" id="{9D76FFDE-AE4D-49C9-B532-BAFA65EFFD74}"/>
              </a:ext>
            </a:extLst>
          </p:cNvPr>
          <p:cNvGrpSpPr/>
          <p:nvPr userDrawn="1"/>
        </p:nvGrpSpPr>
        <p:grpSpPr>
          <a:xfrm>
            <a:off x="3757647" y="3432108"/>
            <a:ext cx="2995127" cy="315470"/>
            <a:chOff x="3830172" y="1408551"/>
            <a:chExt cx="2995127" cy="315470"/>
          </a:xfrm>
        </p:grpSpPr>
        <p:sp>
          <p:nvSpPr>
            <p:cNvPr id="57" name="TextBox 56">
              <a:extLst>
                <a:ext uri="{FF2B5EF4-FFF2-40B4-BE49-F238E27FC236}">
                  <a16:creationId xmlns:a16="http://schemas.microsoft.com/office/drawing/2014/main" id="{97525CE1-3852-4E02-9486-991427EBEDCA}"/>
                </a:ext>
              </a:extLst>
            </p:cNvPr>
            <p:cNvSpPr txBox="1"/>
            <p:nvPr/>
          </p:nvSpPr>
          <p:spPr>
            <a:xfrm>
              <a:off x="3830172" y="1408551"/>
              <a:ext cx="1994228" cy="307777"/>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Implementation</a:t>
              </a:r>
              <a:endParaRPr lang="ko-KR" altLang="en-US" sz="1400" b="0" i="0" dirty="0">
                <a:latin typeface="NanumSquare" panose="020B0600000101010101" pitchFamily="34" charset="-127"/>
                <a:ea typeface="NanumSquare" panose="020B0600000101010101" pitchFamily="34" charset="-127"/>
              </a:endParaRPr>
            </a:p>
          </p:txBody>
        </p:sp>
        <p:sp>
          <p:nvSpPr>
            <p:cNvPr id="58" name="TextBox 57">
              <a:extLst>
                <a:ext uri="{FF2B5EF4-FFF2-40B4-BE49-F238E27FC236}">
                  <a16:creationId xmlns:a16="http://schemas.microsoft.com/office/drawing/2014/main" id="{B373FD73-AFD5-4C78-915B-54229954D9C5}"/>
                </a:ext>
              </a:extLst>
            </p:cNvPr>
            <p:cNvSpPr txBox="1"/>
            <p:nvPr/>
          </p:nvSpPr>
          <p:spPr>
            <a:xfrm>
              <a:off x="5171856" y="1416244"/>
              <a:ext cx="1653443" cy="307777"/>
            </a:xfrm>
            <a:prstGeom prst="rect">
              <a:avLst/>
            </a:prstGeom>
            <a:noFill/>
          </p:spPr>
          <p:txBody>
            <a:bodyPr wrap="square" rtlCol="0">
              <a:spAutoFit/>
            </a:bodyPr>
            <a:lstStyle/>
            <a:p>
              <a:r>
                <a:rPr lang="en-US" altLang="ko-KR" sz="1400" b="0" i="0" dirty="0">
                  <a:latin typeface="NanumSquare" panose="020B0600000101010101" pitchFamily="34" charset="-127"/>
                  <a:ea typeface="NanumSquare" panose="020B0600000101010101" pitchFamily="34" charset="-127"/>
                </a:rPr>
                <a:t>Evaluation</a:t>
              </a:r>
              <a:endParaRPr lang="ko-KR" altLang="en-US" sz="1400" b="0" i="0" dirty="0">
                <a:latin typeface="NanumSquare" panose="020B0600000101010101" pitchFamily="34" charset="-127"/>
                <a:ea typeface="NanumSquare" panose="020B0600000101010101" pitchFamily="34" charset="-127"/>
              </a:endParaRPr>
            </a:p>
          </p:txBody>
        </p:sp>
      </p:grpSp>
    </p:spTree>
    <p:extLst>
      <p:ext uri="{BB962C8B-B14F-4D97-AF65-F5344CB8AC3E}">
        <p14:creationId xmlns:p14="http://schemas.microsoft.com/office/powerpoint/2010/main" val="3377064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9395EBB7-857D-4EE1-B071-08AA87D3CC9D}"/>
              </a:ext>
            </a:extLst>
          </p:cNvPr>
          <p:cNvSpPr/>
          <p:nvPr userDrawn="1"/>
        </p:nvSpPr>
        <p:spPr>
          <a:xfrm>
            <a:off x="831850" y="0"/>
            <a:ext cx="11360150" cy="458946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i="0">
              <a:latin typeface="NanumSquare ExtraBold" panose="020B0600000101010101" pitchFamily="34" charset="-127"/>
              <a:ea typeface="NanumSquare ExtraBold" panose="020B0600000101010101" pitchFamily="34" charset="-127"/>
            </a:endParaRPr>
          </a:p>
        </p:txBody>
      </p:sp>
      <p:sp>
        <p:nvSpPr>
          <p:cNvPr id="15" name="직사각형 14">
            <a:extLst>
              <a:ext uri="{FF2B5EF4-FFF2-40B4-BE49-F238E27FC236}">
                <a16:creationId xmlns:a16="http://schemas.microsoft.com/office/drawing/2014/main" id="{B7E0DB57-060D-475F-97E7-3C56EE7C3277}"/>
              </a:ext>
            </a:extLst>
          </p:cNvPr>
          <p:cNvSpPr/>
          <p:nvPr userDrawn="1"/>
        </p:nvSpPr>
        <p:spPr>
          <a:xfrm>
            <a:off x="0" y="4545874"/>
            <a:ext cx="844550" cy="2312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i="0">
              <a:latin typeface="NanumSquare ExtraBold" panose="020B0600000101010101" pitchFamily="34" charset="-127"/>
              <a:ea typeface="NanumSquare ExtraBold" panose="020B0600000101010101" pitchFamily="34" charset="-127"/>
            </a:endParaRPr>
          </a:p>
        </p:txBody>
      </p:sp>
      <p:sp>
        <p:nvSpPr>
          <p:cNvPr id="2" name="제목 1">
            <a:extLst>
              <a:ext uri="{FF2B5EF4-FFF2-40B4-BE49-F238E27FC236}">
                <a16:creationId xmlns:a16="http://schemas.microsoft.com/office/drawing/2014/main" id="{9BC56A48-8573-4EDA-AEA4-899E34290786}"/>
              </a:ext>
            </a:extLst>
          </p:cNvPr>
          <p:cNvSpPr>
            <a:spLocks noGrp="1"/>
          </p:cNvSpPr>
          <p:nvPr>
            <p:ph type="title" hasCustomPrompt="1"/>
          </p:nvPr>
        </p:nvSpPr>
        <p:spPr>
          <a:xfrm>
            <a:off x="831850" y="1709738"/>
            <a:ext cx="10515600" cy="2852737"/>
          </a:xfrm>
          <a:prstGeom prst="rect">
            <a:avLst/>
          </a:prstGeom>
        </p:spPr>
        <p:txBody>
          <a:bodyPr anchor="b"/>
          <a:lstStyle>
            <a:lvl1pPr>
              <a:defRPr sz="6000" b="1" i="0">
                <a:solidFill>
                  <a:schemeClr val="bg1"/>
                </a:solidFill>
                <a:latin typeface="NanumSquare ExtraBold" panose="020B0600000101010101" pitchFamily="34" charset="-127"/>
                <a:ea typeface="NanumSquare ExtraBold" panose="020B0600000101010101" pitchFamily="34" charset="-127"/>
              </a:defRPr>
            </a:lvl1pPr>
          </a:lstStyle>
          <a:p>
            <a:r>
              <a:rPr lang="en-US" altLang="ko-KR" dirty="0"/>
              <a:t>Title</a:t>
            </a:r>
            <a:endParaRPr lang="ko-KR" altLang="en-US" dirty="0"/>
          </a:p>
        </p:txBody>
      </p:sp>
      <p:sp>
        <p:nvSpPr>
          <p:cNvPr id="3" name="텍스트 개체 틀 2">
            <a:extLst>
              <a:ext uri="{FF2B5EF4-FFF2-40B4-BE49-F238E27FC236}">
                <a16:creationId xmlns:a16="http://schemas.microsoft.com/office/drawing/2014/main" id="{3B4B85A4-61C9-4C1E-A9B8-C756C68B7FC3}"/>
              </a:ext>
            </a:extLst>
          </p:cNvPr>
          <p:cNvSpPr>
            <a:spLocks noGrp="1"/>
          </p:cNvSpPr>
          <p:nvPr>
            <p:ph type="body" idx="1" hasCustomPrompt="1"/>
          </p:nvPr>
        </p:nvSpPr>
        <p:spPr>
          <a:xfrm>
            <a:off x="831850" y="4589463"/>
            <a:ext cx="10515600" cy="1500187"/>
          </a:xfrm>
          <a:prstGeom prst="rect">
            <a:avLst/>
          </a:prstGeom>
        </p:spPr>
        <p:txBody>
          <a:bodyPr/>
          <a:lstStyle>
            <a:lvl1pPr marL="0" indent="0">
              <a:buNone/>
              <a:defRPr sz="2400" b="1" i="0">
                <a:solidFill>
                  <a:schemeClr val="tx2">
                    <a:lumMod val="50000"/>
                  </a:schemeClr>
                </a:solidFill>
                <a:latin typeface="NanumSquare ExtraBold" panose="020B0600000101010101" pitchFamily="34" charset="-127"/>
                <a:ea typeface="NanumSquare ExtraBold" panose="020B0600000101010101" pitchFamily="34"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dirty="0"/>
              <a:t>Subtitle</a:t>
            </a:r>
            <a:endParaRPr lang="ko-KR" altLang="en-US" dirty="0"/>
          </a:p>
        </p:txBody>
      </p:sp>
    </p:spTree>
    <p:extLst>
      <p:ext uri="{BB962C8B-B14F-4D97-AF65-F5344CB8AC3E}">
        <p14:creationId xmlns:p14="http://schemas.microsoft.com/office/powerpoint/2010/main" val="684973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33E32C32-708A-46FE-B2BF-E2582A5CFECB}"/>
              </a:ext>
            </a:extLst>
          </p:cNvPr>
          <p:cNvSpPr/>
          <p:nvPr userDrawn="1"/>
        </p:nvSpPr>
        <p:spPr>
          <a:xfrm>
            <a:off x="0" y="6604808"/>
            <a:ext cx="12192000" cy="25319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i="0" dirty="0">
              <a:latin typeface="NanumSquare ExtraBold" panose="020B0600000101010101" pitchFamily="34" charset="-127"/>
              <a:ea typeface="NanumSquare Bold" panose="020B0600000101010101" pitchFamily="34" charset="-127"/>
            </a:endParaRPr>
          </a:p>
        </p:txBody>
      </p:sp>
      <p:sp>
        <p:nvSpPr>
          <p:cNvPr id="3" name="내용 개체 틀 2">
            <a:extLst>
              <a:ext uri="{FF2B5EF4-FFF2-40B4-BE49-F238E27FC236}">
                <a16:creationId xmlns:a16="http://schemas.microsoft.com/office/drawing/2014/main" id="{1168B39B-40D6-4F74-9FBB-90AC4F43D3BA}"/>
              </a:ext>
            </a:extLst>
          </p:cNvPr>
          <p:cNvSpPr>
            <a:spLocks noGrp="1"/>
          </p:cNvSpPr>
          <p:nvPr>
            <p:ph sz="half" idx="1"/>
          </p:nvPr>
        </p:nvSpPr>
        <p:spPr>
          <a:xfrm>
            <a:off x="838200" y="1825625"/>
            <a:ext cx="5181600" cy="4351338"/>
          </a:xfrm>
          <a:prstGeom prst="rect">
            <a:avLst/>
          </a:prstGeom>
        </p:spPr>
        <p:txBody>
          <a:bodyPr/>
          <a:lstStyle>
            <a:lvl1pPr>
              <a:defRPr b="1" i="0">
                <a:latin typeface="NanumSquare Bold" panose="020B0600000101010101" pitchFamily="34" charset="-127"/>
                <a:ea typeface="NanumSquare Bold" panose="020B0600000101010101" pitchFamily="34" charset="-127"/>
              </a:defRPr>
            </a:lvl1pPr>
            <a:lvl2pPr>
              <a:defRPr b="1" i="0">
                <a:latin typeface="NanumSquare Bold" panose="020B0600000101010101" pitchFamily="34" charset="-127"/>
                <a:ea typeface="NanumSquare Bold" panose="020B0600000101010101" pitchFamily="34" charset="-127"/>
              </a:defRPr>
            </a:lvl2pPr>
            <a:lvl3pPr>
              <a:defRPr b="1" i="0">
                <a:latin typeface="NanumSquare Bold" panose="020B0600000101010101" pitchFamily="34" charset="-127"/>
                <a:ea typeface="NanumSquare Bold" panose="020B0600000101010101" pitchFamily="34" charset="-127"/>
              </a:defRPr>
            </a:lvl3pPr>
            <a:lvl4pPr>
              <a:defRPr b="1" i="0">
                <a:latin typeface="NanumSquare Bold" panose="020B0600000101010101" pitchFamily="34" charset="-127"/>
                <a:ea typeface="NanumSquare Bold" panose="020B0600000101010101" pitchFamily="34" charset="-127"/>
              </a:defRPr>
            </a:lvl4pPr>
            <a:lvl5pPr>
              <a:defRPr b="1" i="0">
                <a:latin typeface="NanumSquare Bold" panose="020B0600000101010101" pitchFamily="34" charset="-127"/>
                <a:ea typeface="NanumSquare Bold" panose="020B0600000101010101" pitchFamily="34"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04FB53C2-1FD9-402A-8FB4-5365085713DC}"/>
              </a:ext>
            </a:extLst>
          </p:cNvPr>
          <p:cNvSpPr>
            <a:spLocks noGrp="1"/>
          </p:cNvSpPr>
          <p:nvPr>
            <p:ph sz="half" idx="2"/>
          </p:nvPr>
        </p:nvSpPr>
        <p:spPr>
          <a:xfrm>
            <a:off x="6172200" y="1825625"/>
            <a:ext cx="5181600" cy="4351338"/>
          </a:xfrm>
          <a:prstGeom prst="rect">
            <a:avLst/>
          </a:prstGeom>
        </p:spPr>
        <p:txBody>
          <a:bodyPr/>
          <a:lstStyle>
            <a:lvl1pPr>
              <a:defRPr b="1" i="0">
                <a:latin typeface="NanumSquare Bold" panose="020B0600000101010101" pitchFamily="34" charset="-127"/>
                <a:ea typeface="NanumSquare Bold" panose="020B0600000101010101" pitchFamily="34" charset="-127"/>
              </a:defRPr>
            </a:lvl1pPr>
            <a:lvl2pPr>
              <a:defRPr b="1" i="0">
                <a:latin typeface="NanumSquare Bold" panose="020B0600000101010101" pitchFamily="34" charset="-127"/>
                <a:ea typeface="NanumSquare Bold" panose="020B0600000101010101" pitchFamily="34" charset="-127"/>
              </a:defRPr>
            </a:lvl2pPr>
            <a:lvl3pPr>
              <a:defRPr b="1" i="0">
                <a:latin typeface="NanumSquare Bold" panose="020B0600000101010101" pitchFamily="34" charset="-127"/>
                <a:ea typeface="NanumSquare Bold" panose="020B0600000101010101" pitchFamily="34" charset="-127"/>
              </a:defRPr>
            </a:lvl3pPr>
            <a:lvl4pPr>
              <a:defRPr b="1" i="0">
                <a:latin typeface="NanumSquare Bold" panose="020B0600000101010101" pitchFamily="34" charset="-127"/>
                <a:ea typeface="NanumSquare Bold" panose="020B0600000101010101" pitchFamily="34" charset="-127"/>
              </a:defRPr>
            </a:lvl4pPr>
            <a:lvl5pPr>
              <a:defRPr b="1" i="0">
                <a:latin typeface="NanumSquare Bold" panose="020B0600000101010101" pitchFamily="34" charset="-127"/>
                <a:ea typeface="NanumSquare Bold" panose="020B0600000101010101" pitchFamily="34"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2" name="제목 11">
            <a:extLst>
              <a:ext uri="{FF2B5EF4-FFF2-40B4-BE49-F238E27FC236}">
                <a16:creationId xmlns:a16="http://schemas.microsoft.com/office/drawing/2014/main" id="{1CC2F69D-8274-4ECD-962D-EA14C9FEF32A}"/>
              </a:ext>
            </a:extLst>
          </p:cNvPr>
          <p:cNvSpPr>
            <a:spLocks noGrp="1"/>
          </p:cNvSpPr>
          <p:nvPr>
            <p:ph type="title"/>
          </p:nvPr>
        </p:nvSpPr>
        <p:spPr>
          <a:xfrm>
            <a:off x="838200" y="365125"/>
            <a:ext cx="10515600" cy="1325563"/>
          </a:xfrm>
          <a:prstGeom prst="rect">
            <a:avLst/>
          </a:prstGeom>
        </p:spPr>
        <p:txBody>
          <a:bodyPr/>
          <a:lstStyle>
            <a:lvl1pPr>
              <a:defRPr b="1" i="0">
                <a:latin typeface="NanumSquare ExtraBold" panose="020B0600000101010101" pitchFamily="34" charset="-127"/>
                <a:ea typeface="NanumSquare ExtraBold" panose="020B0600000101010101" pitchFamily="34" charset="-127"/>
              </a:defRPr>
            </a:lvl1pPr>
          </a:lstStyle>
          <a:p>
            <a:r>
              <a:rPr lang="ko-KR" altLang="en-US" dirty="0"/>
              <a:t>마스터 제목 스타일 편집</a:t>
            </a:r>
          </a:p>
        </p:txBody>
      </p:sp>
      <p:sp>
        <p:nvSpPr>
          <p:cNvPr id="6" name="날짜 개체 틀 3">
            <a:extLst>
              <a:ext uri="{FF2B5EF4-FFF2-40B4-BE49-F238E27FC236}">
                <a16:creationId xmlns:a16="http://schemas.microsoft.com/office/drawing/2014/main" id="{654967BC-DB9D-46D2-9F01-9F901ECDAE9D}"/>
              </a:ext>
            </a:extLst>
          </p:cNvPr>
          <p:cNvSpPr>
            <a:spLocks noGrp="1"/>
          </p:cNvSpPr>
          <p:nvPr>
            <p:ph type="dt" sz="half" idx="10"/>
          </p:nvPr>
        </p:nvSpPr>
        <p:spPr>
          <a:xfrm>
            <a:off x="42068" y="6562348"/>
            <a:ext cx="999653" cy="365125"/>
          </a:xfrm>
          <a:prstGeom prst="rect">
            <a:avLst/>
          </a:prstGeom>
        </p:spPr>
        <p:txBody>
          <a:bodyPr vert="horz" lIns="91440" tIns="45720" rIns="91440" bIns="45720" rtlCol="0" anchor="ctr"/>
          <a:lstStyle>
            <a:lvl1pPr algn="l">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FBBD721B-7E04-4DD8-BE86-FDFFE60B58A3}" type="datetime1">
              <a:rPr lang="en-US" altLang="ko-KR" smtClean="0"/>
              <a:pPr/>
              <a:t>5/5/23</a:t>
            </a:fld>
            <a:endParaRPr lang="en-US" dirty="0"/>
          </a:p>
        </p:txBody>
      </p:sp>
      <p:sp>
        <p:nvSpPr>
          <p:cNvPr id="7" name="바닥글 개체 틀 4">
            <a:extLst>
              <a:ext uri="{FF2B5EF4-FFF2-40B4-BE49-F238E27FC236}">
                <a16:creationId xmlns:a16="http://schemas.microsoft.com/office/drawing/2014/main" id="{3028CA04-44E2-4B57-B9AA-BBF6B5AD41DA}"/>
              </a:ext>
            </a:extLst>
          </p:cNvPr>
          <p:cNvSpPr>
            <a:spLocks noGrp="1"/>
          </p:cNvSpPr>
          <p:nvPr>
            <p:ph type="ftr" sz="quarter" idx="3"/>
          </p:nvPr>
        </p:nvSpPr>
        <p:spPr>
          <a:xfrm>
            <a:off x="4038599" y="6552824"/>
            <a:ext cx="4114800" cy="365125"/>
          </a:xfrm>
          <a:prstGeom prst="rect">
            <a:avLst/>
          </a:prstGeom>
        </p:spPr>
        <p:txBody>
          <a:bodyPr vert="horz" lIns="91440" tIns="45720" rIns="91440" bIns="45720" rtlCol="0" anchor="ctr"/>
          <a:lstStyle>
            <a:lvl1pPr algn="ctr">
              <a:defRPr lang="ko-KR" altLang="en-US" sz="1000" b="1" i="0" kern="1200" dirty="0">
                <a:solidFill>
                  <a:schemeClr val="bg1">
                    <a:lumMod val="95000"/>
                  </a:schemeClr>
                </a:solidFill>
                <a:latin typeface="NanumSquare Bold" panose="020B0600000101010101" pitchFamily="34" charset="-127"/>
                <a:ea typeface="NanumSquare Bold" panose="020B0600000101010101" pitchFamily="34" charset="-127"/>
                <a:cs typeface="+mn-cs"/>
              </a:defRPr>
            </a:lvl1pPr>
          </a:lstStyle>
          <a:p>
            <a:r>
              <a:rPr lang="en-US" altLang="ko-KR" dirty="0"/>
              <a:t>IIPL</a:t>
            </a:r>
            <a:endParaRPr lang="en-US" dirty="0"/>
          </a:p>
        </p:txBody>
      </p:sp>
      <p:sp>
        <p:nvSpPr>
          <p:cNvPr id="8" name="슬라이드 번호 개체 틀 5">
            <a:extLst>
              <a:ext uri="{FF2B5EF4-FFF2-40B4-BE49-F238E27FC236}">
                <a16:creationId xmlns:a16="http://schemas.microsoft.com/office/drawing/2014/main" id="{7114BF39-C3D4-441E-ABD2-5E691A700698}"/>
              </a:ext>
            </a:extLst>
          </p:cNvPr>
          <p:cNvSpPr>
            <a:spLocks noGrp="1"/>
          </p:cNvSpPr>
          <p:nvPr>
            <p:ph type="sldNum" sz="quarter" idx="4"/>
          </p:nvPr>
        </p:nvSpPr>
        <p:spPr>
          <a:xfrm>
            <a:off x="11338957" y="6544079"/>
            <a:ext cx="853043" cy="365125"/>
          </a:xfrm>
          <a:prstGeom prst="rect">
            <a:avLst/>
          </a:prstGeom>
        </p:spPr>
        <p:txBody>
          <a:bodyPr vert="horz" lIns="91440" tIns="45720" rIns="91440" bIns="45720" rtlCol="0" anchor="ctr"/>
          <a:lstStyle>
            <a:lvl1pPr algn="r">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A1E35E8E-02CE-4456-B943-212403C084F4}" type="slidenum">
              <a:rPr lang="en-US" altLang="ko-KR" smtClean="0"/>
              <a:pPr/>
              <a:t>‹#›</a:t>
            </a:fld>
            <a:endParaRPr lang="en-US" dirty="0"/>
          </a:p>
        </p:txBody>
      </p:sp>
    </p:spTree>
    <p:extLst>
      <p:ext uri="{BB962C8B-B14F-4D97-AF65-F5344CB8AC3E}">
        <p14:creationId xmlns:p14="http://schemas.microsoft.com/office/powerpoint/2010/main" val="31959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FA79EE62-B9C3-4C14-9BF8-1DC6106EEC6A}"/>
              </a:ext>
            </a:extLst>
          </p:cNvPr>
          <p:cNvSpPr/>
          <p:nvPr userDrawn="1"/>
        </p:nvSpPr>
        <p:spPr>
          <a:xfrm>
            <a:off x="0" y="6604808"/>
            <a:ext cx="12192000" cy="25319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b="1" i="0" dirty="0">
              <a:latin typeface="NanumSquare ExtraBold" panose="020B0600000101010101" pitchFamily="34" charset="-127"/>
              <a:ea typeface="NanumSquare Bold" panose="020B0600000101010101" pitchFamily="34" charset="-127"/>
            </a:endParaRPr>
          </a:p>
        </p:txBody>
      </p:sp>
      <p:sp>
        <p:nvSpPr>
          <p:cNvPr id="2" name="제목 1">
            <a:extLst>
              <a:ext uri="{FF2B5EF4-FFF2-40B4-BE49-F238E27FC236}">
                <a16:creationId xmlns:a16="http://schemas.microsoft.com/office/drawing/2014/main" id="{FB8944A3-83C7-4296-9FA9-C4B03DF5866F}"/>
              </a:ext>
            </a:extLst>
          </p:cNvPr>
          <p:cNvSpPr>
            <a:spLocks noGrp="1"/>
          </p:cNvSpPr>
          <p:nvPr>
            <p:ph type="title"/>
          </p:nvPr>
        </p:nvSpPr>
        <p:spPr>
          <a:xfrm>
            <a:off x="839788" y="365125"/>
            <a:ext cx="10515600" cy="1325563"/>
          </a:xfrm>
          <a:prstGeom prst="rect">
            <a:avLst/>
          </a:prstGeom>
        </p:spPr>
        <p:txBody>
          <a:bodyPr/>
          <a:lstStyle>
            <a:lvl1pPr>
              <a:defRPr b="1" i="0">
                <a:latin typeface="NanumSquare ExtraBold" panose="020B0600000101010101" pitchFamily="34" charset="-127"/>
                <a:ea typeface="NanumSquare ExtraBold" panose="020B0600000101010101" pitchFamily="34" charset="-127"/>
              </a:defRPr>
            </a:lvl1pPr>
          </a:lstStyle>
          <a:p>
            <a:r>
              <a:rPr lang="ko-KR" altLang="en-US"/>
              <a:t>마스터 제목 스타일 편집</a:t>
            </a:r>
          </a:p>
        </p:txBody>
      </p:sp>
      <p:sp>
        <p:nvSpPr>
          <p:cNvPr id="3" name="텍스트 개체 틀 2">
            <a:extLst>
              <a:ext uri="{FF2B5EF4-FFF2-40B4-BE49-F238E27FC236}">
                <a16:creationId xmlns:a16="http://schemas.microsoft.com/office/drawing/2014/main" id="{CEF29BBE-C86B-4BD3-9590-255142F019E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i="0">
                <a:latin typeface="NanumSquare Bold" panose="020B0600000101010101" pitchFamily="34" charset="-127"/>
                <a:ea typeface="NanumSquare Bold" panose="020B0600000101010101" pitchFamily="34"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 편집</a:t>
            </a:r>
          </a:p>
        </p:txBody>
      </p:sp>
      <p:sp>
        <p:nvSpPr>
          <p:cNvPr id="4" name="내용 개체 틀 3">
            <a:extLst>
              <a:ext uri="{FF2B5EF4-FFF2-40B4-BE49-F238E27FC236}">
                <a16:creationId xmlns:a16="http://schemas.microsoft.com/office/drawing/2014/main" id="{09201000-66FC-4DAB-9B5E-693B96568BFF}"/>
              </a:ext>
            </a:extLst>
          </p:cNvPr>
          <p:cNvSpPr>
            <a:spLocks noGrp="1"/>
          </p:cNvSpPr>
          <p:nvPr>
            <p:ph sz="half" idx="2"/>
          </p:nvPr>
        </p:nvSpPr>
        <p:spPr>
          <a:xfrm>
            <a:off x="839788" y="2505075"/>
            <a:ext cx="5157787" cy="3684588"/>
          </a:xfrm>
          <a:prstGeom prst="rect">
            <a:avLst/>
          </a:prstGeom>
        </p:spPr>
        <p:txBody>
          <a:bodyPr/>
          <a:lstStyle>
            <a:lvl1pPr>
              <a:defRPr b="1" i="0">
                <a:latin typeface="NanumSquare Bold" panose="020B0600000101010101" pitchFamily="34" charset="-127"/>
                <a:ea typeface="NanumSquare Bold" panose="020B0600000101010101" pitchFamily="34" charset="-127"/>
              </a:defRPr>
            </a:lvl1pPr>
            <a:lvl2pPr>
              <a:defRPr b="1" i="0">
                <a:latin typeface="NanumSquare Bold" panose="020B0600000101010101" pitchFamily="34" charset="-127"/>
                <a:ea typeface="NanumSquare Bold" panose="020B0600000101010101" pitchFamily="34" charset="-127"/>
              </a:defRPr>
            </a:lvl2pPr>
            <a:lvl3pPr>
              <a:defRPr b="1" i="0">
                <a:latin typeface="NanumSquare Bold" panose="020B0600000101010101" pitchFamily="34" charset="-127"/>
                <a:ea typeface="NanumSquare Bold" panose="020B0600000101010101" pitchFamily="34" charset="-127"/>
              </a:defRPr>
            </a:lvl3pPr>
            <a:lvl4pPr>
              <a:defRPr b="1" i="0">
                <a:latin typeface="NanumSquare Bold" panose="020B0600000101010101" pitchFamily="34" charset="-127"/>
                <a:ea typeface="NanumSquare Bold" panose="020B0600000101010101" pitchFamily="34" charset="-127"/>
              </a:defRPr>
            </a:lvl4pPr>
            <a:lvl5pPr>
              <a:defRPr b="1" i="0">
                <a:latin typeface="NanumSquare Bold" panose="020B0600000101010101" pitchFamily="34" charset="-127"/>
                <a:ea typeface="NanumSquare Bold" panose="020B0600000101010101" pitchFamily="34"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496BA83F-C58E-4001-A36F-297FC54BFFB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i="0">
                <a:latin typeface="NanumSquare Bold" panose="020B0600000101010101" pitchFamily="34" charset="-127"/>
                <a:ea typeface="NanumSquare Bold" panose="020B0600000101010101" pitchFamily="34"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826AFC18-A211-4A6B-A03B-FCF172FCF18A}"/>
              </a:ext>
            </a:extLst>
          </p:cNvPr>
          <p:cNvSpPr>
            <a:spLocks noGrp="1"/>
          </p:cNvSpPr>
          <p:nvPr>
            <p:ph sz="quarter" idx="4"/>
          </p:nvPr>
        </p:nvSpPr>
        <p:spPr>
          <a:xfrm>
            <a:off x="6172200" y="2505075"/>
            <a:ext cx="5183188" cy="3684588"/>
          </a:xfrm>
          <a:prstGeom prst="rect">
            <a:avLst/>
          </a:prstGeom>
        </p:spPr>
        <p:txBody>
          <a:bodyPr/>
          <a:lstStyle>
            <a:lvl1pPr>
              <a:defRPr b="1" i="0">
                <a:latin typeface="NanumSquare Bold" panose="020B0600000101010101" pitchFamily="34" charset="-127"/>
                <a:ea typeface="NanumSquare Bold" panose="020B0600000101010101" pitchFamily="34" charset="-127"/>
              </a:defRPr>
            </a:lvl1pPr>
            <a:lvl2pPr>
              <a:defRPr b="1" i="0">
                <a:latin typeface="NanumSquare Bold" panose="020B0600000101010101" pitchFamily="34" charset="-127"/>
                <a:ea typeface="NanumSquare Bold" panose="020B0600000101010101" pitchFamily="34" charset="-127"/>
              </a:defRPr>
            </a:lvl2pPr>
            <a:lvl3pPr>
              <a:defRPr b="1" i="0">
                <a:latin typeface="NanumSquare Bold" panose="020B0600000101010101" pitchFamily="34" charset="-127"/>
                <a:ea typeface="NanumSquare Bold" panose="020B0600000101010101" pitchFamily="34" charset="-127"/>
              </a:defRPr>
            </a:lvl3pPr>
            <a:lvl4pPr>
              <a:defRPr b="1" i="0">
                <a:latin typeface="NanumSquare Bold" panose="020B0600000101010101" pitchFamily="34" charset="-127"/>
                <a:ea typeface="NanumSquare Bold" panose="020B0600000101010101" pitchFamily="34" charset="-127"/>
              </a:defRPr>
            </a:lvl4pPr>
            <a:lvl5pPr>
              <a:defRPr b="1" i="0">
                <a:latin typeface="NanumSquare Bold" panose="020B0600000101010101" pitchFamily="34" charset="-127"/>
                <a:ea typeface="NanumSquare Bold" panose="020B0600000101010101" pitchFamily="34"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8" name="날짜 개체 틀 3">
            <a:extLst>
              <a:ext uri="{FF2B5EF4-FFF2-40B4-BE49-F238E27FC236}">
                <a16:creationId xmlns:a16="http://schemas.microsoft.com/office/drawing/2014/main" id="{C2BC1D14-B96C-43B6-B589-5BFBF8974C13}"/>
              </a:ext>
            </a:extLst>
          </p:cNvPr>
          <p:cNvSpPr>
            <a:spLocks noGrp="1"/>
          </p:cNvSpPr>
          <p:nvPr>
            <p:ph type="dt" sz="half" idx="10"/>
          </p:nvPr>
        </p:nvSpPr>
        <p:spPr>
          <a:xfrm>
            <a:off x="42069" y="6562348"/>
            <a:ext cx="896144" cy="365125"/>
          </a:xfrm>
          <a:prstGeom prst="rect">
            <a:avLst/>
          </a:prstGeom>
        </p:spPr>
        <p:txBody>
          <a:bodyPr vert="horz" lIns="91440" tIns="45720" rIns="91440" bIns="45720" rtlCol="0" anchor="ctr"/>
          <a:lstStyle>
            <a:lvl1pPr algn="l">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B63EDEAC-6523-4629-AE7D-7D15616697AB}" type="datetime1">
              <a:rPr lang="en-US" altLang="ko-KR" smtClean="0"/>
              <a:pPr/>
              <a:t>5/5/23</a:t>
            </a:fld>
            <a:endParaRPr lang="en-US" dirty="0"/>
          </a:p>
        </p:txBody>
      </p:sp>
      <p:sp>
        <p:nvSpPr>
          <p:cNvPr id="9" name="바닥글 개체 틀 4">
            <a:extLst>
              <a:ext uri="{FF2B5EF4-FFF2-40B4-BE49-F238E27FC236}">
                <a16:creationId xmlns:a16="http://schemas.microsoft.com/office/drawing/2014/main" id="{E6E8D11E-EBA0-4A34-B865-A98C88B0E473}"/>
              </a:ext>
            </a:extLst>
          </p:cNvPr>
          <p:cNvSpPr>
            <a:spLocks noGrp="1"/>
          </p:cNvSpPr>
          <p:nvPr>
            <p:ph type="ftr" sz="quarter" idx="11"/>
          </p:nvPr>
        </p:nvSpPr>
        <p:spPr>
          <a:xfrm>
            <a:off x="4038599" y="6552824"/>
            <a:ext cx="4114800" cy="365125"/>
          </a:xfrm>
          <a:prstGeom prst="rect">
            <a:avLst/>
          </a:prstGeom>
        </p:spPr>
        <p:txBody>
          <a:bodyPr vert="horz" lIns="91440" tIns="45720" rIns="91440" bIns="45720" rtlCol="0" anchor="ctr"/>
          <a:lstStyle>
            <a:lvl1pPr algn="ctr">
              <a:defRPr lang="ko-KR" altLang="en-US" sz="1000" b="1" i="0" kern="1200" dirty="0">
                <a:solidFill>
                  <a:schemeClr val="bg1">
                    <a:lumMod val="95000"/>
                  </a:schemeClr>
                </a:solidFill>
                <a:latin typeface="NanumSquare Bold" panose="020B0600000101010101" pitchFamily="34" charset="-127"/>
                <a:ea typeface="NanumSquare Bold" panose="020B0600000101010101" pitchFamily="34" charset="-127"/>
                <a:cs typeface="+mn-cs"/>
              </a:defRPr>
            </a:lvl1pPr>
          </a:lstStyle>
          <a:p>
            <a:r>
              <a:rPr lang="en-US" altLang="ko-KR" dirty="0"/>
              <a:t>IIPL</a:t>
            </a:r>
            <a:endParaRPr lang="en-US" dirty="0"/>
          </a:p>
        </p:txBody>
      </p:sp>
      <p:sp>
        <p:nvSpPr>
          <p:cNvPr id="11" name="슬라이드 번호 개체 틀 5">
            <a:extLst>
              <a:ext uri="{FF2B5EF4-FFF2-40B4-BE49-F238E27FC236}">
                <a16:creationId xmlns:a16="http://schemas.microsoft.com/office/drawing/2014/main" id="{AB43174F-24CE-44D2-A47A-99E574D532FE}"/>
              </a:ext>
            </a:extLst>
          </p:cNvPr>
          <p:cNvSpPr>
            <a:spLocks noGrp="1"/>
          </p:cNvSpPr>
          <p:nvPr>
            <p:ph type="sldNum" sz="quarter" idx="12"/>
          </p:nvPr>
        </p:nvSpPr>
        <p:spPr>
          <a:xfrm>
            <a:off x="11338957" y="6544079"/>
            <a:ext cx="853043" cy="365125"/>
          </a:xfrm>
          <a:prstGeom prst="rect">
            <a:avLst/>
          </a:prstGeom>
        </p:spPr>
        <p:txBody>
          <a:bodyPr vert="horz" lIns="91440" tIns="45720" rIns="91440" bIns="45720" rtlCol="0" anchor="ctr"/>
          <a:lstStyle>
            <a:lvl1pPr algn="r">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A1E35E8E-02CE-4456-B943-212403C084F4}" type="slidenum">
              <a:rPr lang="en-US" altLang="ko-KR" smtClean="0"/>
              <a:pPr/>
              <a:t>‹#›</a:t>
            </a:fld>
            <a:endParaRPr lang="en-US" dirty="0"/>
          </a:p>
        </p:txBody>
      </p:sp>
    </p:spTree>
    <p:extLst>
      <p:ext uri="{BB962C8B-B14F-4D97-AF65-F5344CB8AC3E}">
        <p14:creationId xmlns:p14="http://schemas.microsoft.com/office/powerpoint/2010/main" val="2985248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날짜 개체 틀 3">
            <a:extLst>
              <a:ext uri="{FF2B5EF4-FFF2-40B4-BE49-F238E27FC236}">
                <a16:creationId xmlns:a16="http://schemas.microsoft.com/office/drawing/2014/main" id="{C8FDD176-8826-4360-9976-2C3AB42D7E25}"/>
              </a:ext>
            </a:extLst>
          </p:cNvPr>
          <p:cNvSpPr>
            <a:spLocks noGrp="1"/>
          </p:cNvSpPr>
          <p:nvPr>
            <p:ph type="dt" sz="half" idx="2"/>
          </p:nvPr>
        </p:nvSpPr>
        <p:spPr>
          <a:xfrm>
            <a:off x="42069" y="6562348"/>
            <a:ext cx="896144" cy="365125"/>
          </a:xfrm>
          <a:prstGeom prst="rect">
            <a:avLst/>
          </a:prstGeom>
        </p:spPr>
        <p:txBody>
          <a:bodyPr vert="horz" lIns="91440" tIns="45720" rIns="91440" bIns="45720" rtlCol="0" anchor="ctr"/>
          <a:lstStyle>
            <a:lvl1pPr algn="l">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0D44D657-15B0-4F1B-B34F-D17B9C794938}" type="datetime1">
              <a:rPr lang="en-US" altLang="ko-KR" smtClean="0"/>
              <a:pPr/>
              <a:t>5/5/23</a:t>
            </a:fld>
            <a:endParaRPr lang="en-US" dirty="0"/>
          </a:p>
        </p:txBody>
      </p:sp>
      <p:sp>
        <p:nvSpPr>
          <p:cNvPr id="3" name="바닥글 개체 틀 4">
            <a:extLst>
              <a:ext uri="{FF2B5EF4-FFF2-40B4-BE49-F238E27FC236}">
                <a16:creationId xmlns:a16="http://schemas.microsoft.com/office/drawing/2014/main" id="{25E607C2-6B10-4622-AF8C-3159F48D48EC}"/>
              </a:ext>
            </a:extLst>
          </p:cNvPr>
          <p:cNvSpPr>
            <a:spLocks noGrp="1"/>
          </p:cNvSpPr>
          <p:nvPr>
            <p:ph type="ftr" sz="quarter" idx="3"/>
          </p:nvPr>
        </p:nvSpPr>
        <p:spPr>
          <a:xfrm>
            <a:off x="4038599" y="6552824"/>
            <a:ext cx="4114800" cy="365125"/>
          </a:xfrm>
          <a:prstGeom prst="rect">
            <a:avLst/>
          </a:prstGeom>
        </p:spPr>
        <p:txBody>
          <a:bodyPr vert="horz" lIns="91440" tIns="45720" rIns="91440" bIns="45720" rtlCol="0" anchor="ctr"/>
          <a:lstStyle>
            <a:lvl1pPr algn="ctr">
              <a:defRPr lang="ko-KR" altLang="en-US" sz="1000" b="1" i="0" kern="1200" dirty="0">
                <a:solidFill>
                  <a:schemeClr val="bg1">
                    <a:lumMod val="95000"/>
                  </a:schemeClr>
                </a:solidFill>
                <a:latin typeface="NanumSquare Bold" panose="020B0600000101010101" pitchFamily="34" charset="-127"/>
                <a:ea typeface="NanumSquare Bold" panose="020B0600000101010101" pitchFamily="34" charset="-127"/>
                <a:cs typeface="+mn-cs"/>
              </a:defRPr>
            </a:lvl1pPr>
          </a:lstStyle>
          <a:p>
            <a:r>
              <a:rPr lang="en-US" altLang="ko-KR" dirty="0"/>
              <a:t>IIPL</a:t>
            </a:r>
            <a:endParaRPr lang="en-US" dirty="0"/>
          </a:p>
        </p:txBody>
      </p:sp>
      <p:sp>
        <p:nvSpPr>
          <p:cNvPr id="4" name="슬라이드 번호 개체 틀 5">
            <a:extLst>
              <a:ext uri="{FF2B5EF4-FFF2-40B4-BE49-F238E27FC236}">
                <a16:creationId xmlns:a16="http://schemas.microsoft.com/office/drawing/2014/main" id="{F212436F-E15C-480F-91B2-3562ED37D912}"/>
              </a:ext>
            </a:extLst>
          </p:cNvPr>
          <p:cNvSpPr>
            <a:spLocks noGrp="1"/>
          </p:cNvSpPr>
          <p:nvPr>
            <p:ph type="sldNum" sz="quarter" idx="4"/>
          </p:nvPr>
        </p:nvSpPr>
        <p:spPr>
          <a:xfrm>
            <a:off x="11338957" y="6544079"/>
            <a:ext cx="853043" cy="365125"/>
          </a:xfrm>
          <a:prstGeom prst="rect">
            <a:avLst/>
          </a:prstGeom>
        </p:spPr>
        <p:txBody>
          <a:bodyPr vert="horz" lIns="91440" tIns="45720" rIns="91440" bIns="45720" rtlCol="0" anchor="ctr"/>
          <a:lstStyle>
            <a:lvl1pPr algn="r">
              <a:defRPr lang="ko-KR" altLang="en-US" sz="1000" b="1" i="0" kern="1200" smtClean="0">
                <a:solidFill>
                  <a:schemeClr val="bg1"/>
                </a:solidFill>
                <a:latin typeface="NanumSquare Bold" panose="020B0600000101010101" pitchFamily="34" charset="-127"/>
                <a:ea typeface="NanumSquare Bold" panose="020B0600000101010101" pitchFamily="34" charset="-127"/>
                <a:cs typeface="+mn-cs"/>
              </a:defRPr>
            </a:lvl1pPr>
          </a:lstStyle>
          <a:p>
            <a:fld id="{A1E35E8E-02CE-4456-B943-212403C084F4}" type="slidenum">
              <a:rPr lang="en-US" altLang="ko-KR" smtClean="0"/>
              <a:pPr/>
              <a:t>‹#›</a:t>
            </a:fld>
            <a:endParaRPr lang="en-US" dirty="0"/>
          </a:p>
        </p:txBody>
      </p:sp>
    </p:spTree>
    <p:extLst>
      <p:ext uri="{BB962C8B-B14F-4D97-AF65-F5344CB8AC3E}">
        <p14:creationId xmlns:p14="http://schemas.microsoft.com/office/powerpoint/2010/main" val="3248799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4"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4B7BD6F2-A1F8-4C24-9949-0C7D456C059F}"/>
              </a:ext>
            </a:extLst>
          </p:cNvPr>
          <p:cNvSpPr>
            <a:spLocks noGrp="1"/>
          </p:cNvSpPr>
          <p:nvPr>
            <p:ph type="body" sz="quarter" idx="12"/>
          </p:nvPr>
        </p:nvSpPr>
        <p:spPr>
          <a:xfrm>
            <a:off x="756000" y="4354393"/>
            <a:ext cx="3190358" cy="1771650"/>
          </a:xfrm>
        </p:spPr>
        <p:txBody>
          <a:bodyPr/>
          <a:lstStyle/>
          <a:p>
            <a:endParaRPr lang="en-US" altLang="ko-KR" dirty="0">
              <a:latin typeface="NanumSquare" panose="020B0600000101010101" pitchFamily="34" charset="-127"/>
              <a:ea typeface="NanumSquare" panose="020B0600000101010101" pitchFamily="34" charset="-127"/>
            </a:endParaRPr>
          </a:p>
          <a:p>
            <a:r>
              <a:rPr lang="en-US" altLang="ko-KR" dirty="0" err="1">
                <a:latin typeface="NanumSquare" panose="020B0600000101010101" pitchFamily="34" charset="-127"/>
                <a:ea typeface="NanumSquare" panose="020B0600000101010101" pitchFamily="34" charset="-127"/>
              </a:rPr>
              <a:t>Juhwan</a:t>
            </a:r>
            <a:r>
              <a:rPr lang="en-US" altLang="ko-KR" dirty="0">
                <a:latin typeface="NanumSquare" panose="020B0600000101010101" pitchFamily="34" charset="-127"/>
                <a:ea typeface="NanumSquare" panose="020B0600000101010101" pitchFamily="34" charset="-127"/>
              </a:rPr>
              <a:t> Choi</a:t>
            </a:r>
            <a:br>
              <a:rPr lang="en-US" altLang="ko-KR" dirty="0">
                <a:latin typeface="NanumSquare" panose="020B0600000101010101" pitchFamily="34" charset="-127"/>
                <a:ea typeface="NanumSquare" panose="020B0600000101010101" pitchFamily="34" charset="-127"/>
              </a:rPr>
            </a:br>
            <a:r>
              <a:rPr lang="en-US" altLang="ko-KR" dirty="0">
                <a:latin typeface="NanumSquare" panose="020B0600000101010101" pitchFamily="34" charset="-127"/>
                <a:ea typeface="NanumSquare" panose="020B0600000101010101" pitchFamily="34" charset="-127"/>
              </a:rPr>
              <a:t>gold5230@cau.ac.kr</a:t>
            </a:r>
            <a:endParaRPr lang="ko-KR" altLang="en-US" dirty="0">
              <a:latin typeface="NanumSquare" panose="020B0600000101010101" pitchFamily="34" charset="-127"/>
              <a:ea typeface="NanumSquare" panose="020B0600000101010101" pitchFamily="34" charset="-127"/>
            </a:endParaRPr>
          </a:p>
        </p:txBody>
      </p:sp>
      <p:sp>
        <p:nvSpPr>
          <p:cNvPr id="3" name="제목 2">
            <a:extLst>
              <a:ext uri="{FF2B5EF4-FFF2-40B4-BE49-F238E27FC236}">
                <a16:creationId xmlns:a16="http://schemas.microsoft.com/office/drawing/2014/main" id="{007B7FF9-20B5-4B02-AE1C-1E1FE97E7659}"/>
              </a:ext>
            </a:extLst>
          </p:cNvPr>
          <p:cNvSpPr>
            <a:spLocks noGrp="1"/>
          </p:cNvSpPr>
          <p:nvPr>
            <p:ph type="title"/>
          </p:nvPr>
        </p:nvSpPr>
        <p:spPr>
          <a:xfrm>
            <a:off x="727200" y="1828800"/>
            <a:ext cx="9944658" cy="1167388"/>
          </a:xfrm>
        </p:spPr>
        <p:txBody>
          <a:bodyPr/>
          <a:lstStyle/>
          <a:p>
            <a:r>
              <a:rPr lang="en-US" altLang="ko-KR" dirty="0" err="1"/>
              <a:t>SoftEDA</a:t>
            </a:r>
            <a:r>
              <a:rPr lang="en-US" altLang="ko-KR" dirty="0"/>
              <a:t>: Rethinking Rule-Based Data Augmentation with Soft Labels</a:t>
            </a:r>
            <a:br>
              <a:rPr lang="en-US" altLang="ko-KR" dirty="0">
                <a:latin typeface="NanumSquare Bold" panose="020B0600000101010101" pitchFamily="34" charset="-127"/>
                <a:ea typeface="NanumSquare Bold" panose="020B0600000101010101" pitchFamily="34" charset="-127"/>
              </a:rPr>
            </a:br>
            <a:endParaRPr lang="ko-KR" altLang="en-US" dirty="0">
              <a:latin typeface="NanumSquare ExtraBold" panose="020B0600000101010101" pitchFamily="34" charset="-127"/>
              <a:ea typeface="NanumSquare ExtraBold" panose="020B0600000101010101" pitchFamily="34" charset="-127"/>
            </a:endParaRPr>
          </a:p>
        </p:txBody>
      </p:sp>
      <p:sp>
        <p:nvSpPr>
          <p:cNvPr id="4" name="텍스트 개체 틀 3">
            <a:extLst>
              <a:ext uri="{FF2B5EF4-FFF2-40B4-BE49-F238E27FC236}">
                <a16:creationId xmlns:a16="http://schemas.microsoft.com/office/drawing/2014/main" id="{4DB9FE57-F84D-41DC-8ADC-D9F7AFA37036}"/>
              </a:ext>
            </a:extLst>
          </p:cNvPr>
          <p:cNvSpPr>
            <a:spLocks noGrp="1"/>
          </p:cNvSpPr>
          <p:nvPr>
            <p:ph type="body" sz="quarter" idx="10"/>
          </p:nvPr>
        </p:nvSpPr>
        <p:spPr>
          <a:xfrm>
            <a:off x="755999" y="3286800"/>
            <a:ext cx="10479848" cy="1067593"/>
          </a:xfrm>
        </p:spPr>
        <p:txBody>
          <a:bodyPr/>
          <a:lstStyle/>
          <a:p>
            <a:r>
              <a:rPr lang="en-US" altLang="ko-KR" sz="2400" dirty="0" err="1">
                <a:latin typeface="NanumSquare" panose="020B0600000101010101" pitchFamily="34" charset="-127"/>
                <a:ea typeface="NanumSquare" panose="020B0600000101010101" pitchFamily="34" charset="-127"/>
              </a:rPr>
              <a:t>Juhwan</a:t>
            </a:r>
            <a:r>
              <a:rPr lang="en-US" altLang="ko-KR" sz="2400" dirty="0">
                <a:latin typeface="NanumSquare" panose="020B0600000101010101" pitchFamily="34" charset="-127"/>
                <a:ea typeface="NanumSquare" panose="020B0600000101010101" pitchFamily="34" charset="-127"/>
              </a:rPr>
              <a:t> Choi, </a:t>
            </a:r>
            <a:r>
              <a:rPr lang="en-US" altLang="ko-KR" sz="2400" dirty="0" err="1">
                <a:latin typeface="NanumSquare" panose="020B0600000101010101" pitchFamily="34" charset="-127"/>
                <a:ea typeface="NanumSquare" panose="020B0600000101010101" pitchFamily="34" charset="-127"/>
              </a:rPr>
              <a:t>Kyohoon</a:t>
            </a:r>
            <a:r>
              <a:rPr lang="en-US" altLang="ko-KR" sz="2400" dirty="0">
                <a:latin typeface="NanumSquare" panose="020B0600000101010101" pitchFamily="34" charset="-127"/>
                <a:ea typeface="NanumSquare" panose="020B0600000101010101" pitchFamily="34" charset="-127"/>
              </a:rPr>
              <a:t> </a:t>
            </a:r>
            <a:r>
              <a:rPr lang="en-US" altLang="ko-KR" sz="2400" dirty="0" err="1">
                <a:latin typeface="NanumSquare" panose="020B0600000101010101" pitchFamily="34" charset="-127"/>
                <a:ea typeface="NanumSquare" panose="020B0600000101010101" pitchFamily="34" charset="-127"/>
              </a:rPr>
              <a:t>Jin</a:t>
            </a:r>
            <a:r>
              <a:rPr lang="en-US" altLang="ko-KR" sz="2400" dirty="0">
                <a:latin typeface="NanumSquare" panose="020B0600000101010101" pitchFamily="34" charset="-127"/>
                <a:ea typeface="NanumSquare" panose="020B0600000101010101" pitchFamily="34" charset="-127"/>
              </a:rPr>
              <a:t>, </a:t>
            </a:r>
            <a:r>
              <a:rPr lang="en-US" altLang="ko-KR" sz="2400" dirty="0" err="1">
                <a:latin typeface="NanumSquare" panose="020B0600000101010101" pitchFamily="34" charset="-127"/>
                <a:ea typeface="NanumSquare" panose="020B0600000101010101" pitchFamily="34" charset="-127"/>
              </a:rPr>
              <a:t>Junho</a:t>
            </a:r>
            <a:r>
              <a:rPr lang="en-US" altLang="ko-KR" sz="2400" dirty="0">
                <a:latin typeface="NanumSquare" panose="020B0600000101010101" pitchFamily="34" charset="-127"/>
                <a:ea typeface="NanumSquare" panose="020B0600000101010101" pitchFamily="34" charset="-127"/>
              </a:rPr>
              <a:t> Lee, </a:t>
            </a:r>
            <a:r>
              <a:rPr lang="en-US" altLang="ko-KR" sz="2400" dirty="0" err="1">
                <a:latin typeface="NanumSquare" panose="020B0600000101010101" pitchFamily="34" charset="-127"/>
                <a:ea typeface="NanumSquare" panose="020B0600000101010101" pitchFamily="34" charset="-127"/>
              </a:rPr>
              <a:t>Sangmin</a:t>
            </a:r>
            <a:r>
              <a:rPr lang="en-US" altLang="ko-KR" sz="2400" dirty="0">
                <a:latin typeface="NanumSquare" panose="020B0600000101010101" pitchFamily="34" charset="-127"/>
                <a:ea typeface="NanumSquare" panose="020B0600000101010101" pitchFamily="34" charset="-127"/>
              </a:rPr>
              <a:t> Song, </a:t>
            </a:r>
            <a:r>
              <a:rPr lang="en-US" altLang="ko-KR" sz="2400" dirty="0" err="1">
                <a:latin typeface="NanumSquare" panose="020B0600000101010101" pitchFamily="34" charset="-127"/>
                <a:ea typeface="NanumSquare" panose="020B0600000101010101" pitchFamily="34" charset="-127"/>
              </a:rPr>
              <a:t>Youngbin</a:t>
            </a:r>
            <a:r>
              <a:rPr lang="en-US" altLang="ko-KR" sz="2400" dirty="0">
                <a:latin typeface="NanumSquare" panose="020B0600000101010101" pitchFamily="34" charset="-127"/>
                <a:ea typeface="NanumSquare" panose="020B0600000101010101" pitchFamily="34" charset="-127"/>
              </a:rPr>
              <a:t> Kim</a:t>
            </a:r>
            <a:r>
              <a:rPr lang="ko-KR" altLang="en-US" sz="2400" baseline="30000" dirty="0">
                <a:latin typeface="NanumSquare" panose="020B0600000101010101" pitchFamily="34" charset="-127"/>
                <a:ea typeface="NanumSquare" panose="020B0600000101010101" pitchFamily="34" charset="-127"/>
              </a:rPr>
              <a:t>*</a:t>
            </a:r>
            <a:endParaRPr lang="ko-KR" altLang="en-US" sz="2400" dirty="0">
              <a:latin typeface="NanumSquare" panose="020B0600000101010101" pitchFamily="34" charset="-127"/>
              <a:ea typeface="NanumSquare" panose="020B0600000101010101" pitchFamily="34" charset="-127"/>
            </a:endParaRPr>
          </a:p>
        </p:txBody>
      </p:sp>
      <p:pic>
        <p:nvPicPr>
          <p:cNvPr id="5" name="그림 4">
            <a:extLst>
              <a:ext uri="{FF2B5EF4-FFF2-40B4-BE49-F238E27FC236}">
                <a16:creationId xmlns:a16="http://schemas.microsoft.com/office/drawing/2014/main" id="{D96FA6E4-D0BF-4720-9073-8355509764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03"/>
          <a:stretch/>
        </p:blipFill>
        <p:spPr>
          <a:xfrm>
            <a:off x="3659120" y="5467222"/>
            <a:ext cx="901700" cy="527957"/>
          </a:xfrm>
          <a:prstGeom prst="rect">
            <a:avLst/>
          </a:prstGeom>
        </p:spPr>
      </p:pic>
    </p:spTree>
    <p:extLst>
      <p:ext uri="{BB962C8B-B14F-4D97-AF65-F5344CB8AC3E}">
        <p14:creationId xmlns:p14="http://schemas.microsoft.com/office/powerpoint/2010/main" val="179311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Our Intuition</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10</a:t>
            </a:fld>
            <a:endParaRPr lang="en-US" dirty="0">
              <a:latin typeface="NanumSquare Bold" panose="020B0600000101010101" pitchFamily="34" charset="-127"/>
              <a:ea typeface="NanumSquare Bold" panose="020B0600000101010101" pitchFamily="34" charset="-127"/>
            </a:endParaRPr>
          </a:p>
        </p:txBody>
      </p:sp>
      <p:sp>
        <p:nvSpPr>
          <p:cNvPr id="6" name="TextBox 5">
            <a:extLst>
              <a:ext uri="{FF2B5EF4-FFF2-40B4-BE49-F238E27FC236}">
                <a16:creationId xmlns:a16="http://schemas.microsoft.com/office/drawing/2014/main" id="{A52182E9-7562-5546-0BD9-2682EAB7003F}"/>
              </a:ext>
            </a:extLst>
          </p:cNvPr>
          <p:cNvSpPr txBox="1"/>
          <p:nvPr/>
        </p:nvSpPr>
        <p:spPr>
          <a:xfrm>
            <a:off x="151515" y="2149287"/>
            <a:ext cx="11790746" cy="2862322"/>
          </a:xfrm>
          <a:prstGeom prst="rect">
            <a:avLst/>
          </a:prstGeom>
          <a:noFill/>
        </p:spPr>
        <p:txBody>
          <a:bodyPr wrap="square" rtlCol="0">
            <a:spAutoFit/>
          </a:bodyPr>
          <a:lstStyle/>
          <a:p>
            <a:pPr algn="ctr"/>
            <a:r>
              <a:rPr kumimoji="1" lang="en-US" altLang="ko-Kore-KR" sz="3600" dirty="0">
                <a:latin typeface="NanumSquare Light" panose="020B0600000101010101" pitchFamily="34" charset="-127"/>
                <a:ea typeface="NanumSquare Light" panose="020B0600000101010101" pitchFamily="34" charset="-127"/>
              </a:rPr>
              <a:t>Rule-based text augmentation methods</a:t>
            </a:r>
          </a:p>
          <a:p>
            <a:pPr algn="ctr"/>
            <a:r>
              <a:rPr kumimoji="1" lang="en-US" altLang="ko-Kore-KR" sz="3600" dirty="0">
                <a:latin typeface="NanumSquare Light" panose="020B0600000101010101" pitchFamily="34" charset="-127"/>
                <a:ea typeface="NanumSquare Light" panose="020B0600000101010101" pitchFamily="34" charset="-127"/>
              </a:rPr>
              <a:t>make </a:t>
            </a:r>
            <a:r>
              <a:rPr kumimoji="1" lang="en-US" altLang="ko-Kore-KR" sz="3600" b="1" dirty="0">
                <a:latin typeface="NanumSquare Light" panose="020B0600000101010101" pitchFamily="34" charset="-127"/>
                <a:ea typeface="NanumSquare Light" panose="020B0600000101010101" pitchFamily="34" charset="-127"/>
              </a:rPr>
              <a:t>perturbed data</a:t>
            </a:r>
          </a:p>
          <a:p>
            <a:pPr algn="ctr"/>
            <a:endParaRPr kumimoji="1" lang="en-US" altLang="ko-Kore-KR" sz="3600" b="1" dirty="0">
              <a:latin typeface="NanumSquare Light" panose="020B0600000101010101" pitchFamily="34" charset="-127"/>
              <a:ea typeface="NanumSquare Light" panose="020B0600000101010101" pitchFamily="34" charset="-127"/>
            </a:endParaRPr>
          </a:p>
          <a:p>
            <a:pPr algn="ctr"/>
            <a:r>
              <a:rPr kumimoji="1" lang="en-US" altLang="ko-Kore-KR" sz="3600" dirty="0">
                <a:latin typeface="NanumSquare Light" panose="020B0600000101010101" pitchFamily="34" charset="-127"/>
                <a:ea typeface="NanumSquare Light" panose="020B0600000101010101" pitchFamily="34" charset="-127"/>
              </a:rPr>
              <a:t>Is it okay to assign ground-truth label to such data?</a:t>
            </a:r>
          </a:p>
          <a:p>
            <a:pPr algn="ctr"/>
            <a:r>
              <a:rPr kumimoji="1" lang="en-US" altLang="ko-Kore-KR" sz="3600" dirty="0">
                <a:latin typeface="NanumSquare Light" panose="020B0600000101010101" pitchFamily="34" charset="-127"/>
                <a:ea typeface="NanumSquare Light" panose="020B0600000101010101" pitchFamily="34" charset="-127"/>
              </a:rPr>
              <a:t>Augmented data should have </a:t>
            </a:r>
            <a:r>
              <a:rPr kumimoji="1" lang="en-US" altLang="ko-Kore-KR" sz="3600" b="1" dirty="0">
                <a:latin typeface="NanumSquare Light" panose="020B0600000101010101" pitchFamily="34" charset="-127"/>
                <a:ea typeface="NanumSquare Light" panose="020B0600000101010101" pitchFamily="34" charset="-127"/>
              </a:rPr>
              <a:t>less certain label</a:t>
            </a:r>
          </a:p>
        </p:txBody>
      </p:sp>
    </p:spTree>
    <p:extLst>
      <p:ext uri="{BB962C8B-B14F-4D97-AF65-F5344CB8AC3E}">
        <p14:creationId xmlns:p14="http://schemas.microsoft.com/office/powerpoint/2010/main" val="381088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Method: Apply Label Smoothing</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11</a:t>
            </a:fld>
            <a:endParaRPr lang="en-US" dirty="0">
              <a:latin typeface="NanumSquare Bold" panose="020B0600000101010101" pitchFamily="34" charset="-127"/>
              <a:ea typeface="NanumSquare Bold" panose="020B0600000101010101" pitchFamily="34" charset="-127"/>
            </a:endParaRPr>
          </a:p>
        </p:txBody>
      </p:sp>
      <p:sp>
        <p:nvSpPr>
          <p:cNvPr id="6" name="TextBox 5">
            <a:extLst>
              <a:ext uri="{FF2B5EF4-FFF2-40B4-BE49-F238E27FC236}">
                <a16:creationId xmlns:a16="http://schemas.microsoft.com/office/drawing/2014/main" id="{064E180C-79A3-959F-D2DE-47A1A225626F}"/>
              </a:ext>
            </a:extLst>
          </p:cNvPr>
          <p:cNvSpPr txBox="1"/>
          <p:nvPr/>
        </p:nvSpPr>
        <p:spPr>
          <a:xfrm>
            <a:off x="473057" y="1447947"/>
            <a:ext cx="11460442" cy="1077218"/>
          </a:xfrm>
          <a:prstGeom prst="rect">
            <a:avLst/>
          </a:prstGeom>
          <a:noFill/>
        </p:spPr>
        <p:txBody>
          <a:bodyPr wrap="square" rtlCol="0">
            <a:spAutoFit/>
          </a:bodyPr>
          <a:lstStyle/>
          <a:p>
            <a:pPr algn="ctr"/>
            <a:r>
              <a:rPr kumimoji="1" lang="en-US" altLang="ko-Kore-KR" sz="3200" dirty="0">
                <a:latin typeface="NanumSquare Light" panose="020B0600000101010101" pitchFamily="34" charset="-127"/>
                <a:ea typeface="NanumSquare Light" panose="020B0600000101010101" pitchFamily="34" charset="-127"/>
              </a:rPr>
              <a:t>By applying </a:t>
            </a:r>
            <a:r>
              <a:rPr kumimoji="1" lang="en-US" altLang="ko-Kore-KR" sz="3200" b="1" dirty="0">
                <a:latin typeface="NanumSquare Light" panose="020B0600000101010101" pitchFamily="34" charset="-127"/>
                <a:ea typeface="NanumSquare Light" panose="020B0600000101010101" pitchFamily="34" charset="-127"/>
              </a:rPr>
              <a:t>label smoothing to augmented data</a:t>
            </a:r>
            <a:r>
              <a:rPr kumimoji="1" lang="en-US" altLang="ko-Kore-KR" sz="3200" dirty="0">
                <a:latin typeface="NanumSquare Light" panose="020B0600000101010101" pitchFamily="34" charset="-127"/>
                <a:ea typeface="NanumSquare Light" panose="020B0600000101010101" pitchFamily="34" charset="-127"/>
              </a:rPr>
              <a:t>,</a:t>
            </a:r>
            <a:br>
              <a:rPr kumimoji="1" lang="en-US" altLang="ko-Kore-KR" sz="3200" dirty="0">
                <a:latin typeface="NanumSquare Light" panose="020B0600000101010101" pitchFamily="34" charset="-127"/>
                <a:ea typeface="NanumSquare Light" panose="020B0600000101010101" pitchFamily="34" charset="-127"/>
              </a:rPr>
            </a:br>
            <a:r>
              <a:rPr kumimoji="1" lang="en-US" altLang="ko-Kore-KR" sz="3200" dirty="0">
                <a:latin typeface="NanumSquare Light" panose="020B0600000101010101" pitchFamily="34" charset="-127"/>
                <a:ea typeface="NanumSquare Light" panose="020B0600000101010101" pitchFamily="34" charset="-127"/>
              </a:rPr>
              <a:t>we can introduce such uncertainty</a:t>
            </a:r>
            <a:endParaRPr kumimoji="1" lang="ko-Kore-KR" altLang="en-US" sz="3200" dirty="0">
              <a:latin typeface="NanumSquare Light" panose="020B0600000101010101" pitchFamily="34" charset="-127"/>
              <a:ea typeface="NanumSquare Light" panose="020B0600000101010101" pitchFamily="34" charset="-127"/>
            </a:endParaRPr>
          </a:p>
        </p:txBody>
      </p:sp>
      <p:sp>
        <p:nvSpPr>
          <p:cNvPr id="7" name="TextBox 6">
            <a:extLst>
              <a:ext uri="{FF2B5EF4-FFF2-40B4-BE49-F238E27FC236}">
                <a16:creationId xmlns:a16="http://schemas.microsoft.com/office/drawing/2014/main" id="{CE34A11E-D337-77F9-A6E2-B8B89C18BDF0}"/>
              </a:ext>
            </a:extLst>
          </p:cNvPr>
          <p:cNvSpPr txBox="1"/>
          <p:nvPr/>
        </p:nvSpPr>
        <p:spPr>
          <a:xfrm>
            <a:off x="42068" y="6322927"/>
            <a:ext cx="11810408" cy="276999"/>
          </a:xfrm>
          <a:prstGeom prst="rect">
            <a:avLst/>
          </a:prstGeom>
          <a:noFill/>
        </p:spPr>
        <p:txBody>
          <a:bodyPr wrap="square">
            <a:spAutoFit/>
          </a:bodyPr>
          <a:lstStyle/>
          <a:p>
            <a:r>
              <a:rPr lang="en-US" altLang="ko-Kore-KR" sz="1200" dirty="0">
                <a:latin typeface="NanumSquare Light" panose="020B0600000101010101" pitchFamily="34" charset="-127"/>
                <a:ea typeface="NanumSquare Light" panose="020B0600000101010101" pitchFamily="34" charset="-127"/>
              </a:rPr>
              <a:t>Image from https://</a:t>
            </a:r>
            <a:r>
              <a:rPr lang="en-US" altLang="ko-Kore-KR" sz="1200" dirty="0" err="1">
                <a:latin typeface="NanumSquare Light" panose="020B0600000101010101" pitchFamily="34" charset="-127"/>
                <a:ea typeface="NanumSquare Light" panose="020B0600000101010101" pitchFamily="34" charset="-127"/>
              </a:rPr>
              <a:t>blog.si-analytics.ai</a:t>
            </a:r>
            <a:r>
              <a:rPr lang="en-US" altLang="ko-Kore-KR" sz="1200" dirty="0">
                <a:latin typeface="NanumSquare Light" panose="020B0600000101010101" pitchFamily="34" charset="-127"/>
                <a:ea typeface="NanumSquare Light" panose="020B0600000101010101" pitchFamily="34" charset="-127"/>
              </a:rPr>
              <a:t>/21</a:t>
            </a:r>
            <a:endParaRPr lang="ko-Kore-KR" altLang="en-US" sz="1200" dirty="0">
              <a:latin typeface="NanumSquare Light" panose="020B0600000101010101" pitchFamily="34" charset="-127"/>
              <a:ea typeface="NanumSquare Light" panose="020B0600000101010101" pitchFamily="34" charset="-127"/>
            </a:endParaRPr>
          </a:p>
        </p:txBody>
      </p:sp>
      <p:pic>
        <p:nvPicPr>
          <p:cNvPr id="9" name="그림 8" descr="차트이(가) 표시된 사진&#10;&#10;자동 생성된 설명">
            <a:extLst>
              <a:ext uri="{FF2B5EF4-FFF2-40B4-BE49-F238E27FC236}">
                <a16:creationId xmlns:a16="http://schemas.microsoft.com/office/drawing/2014/main" id="{B2DCC690-19EB-725E-BCCB-1ABD94EB2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5022" y="2644663"/>
            <a:ext cx="5524500" cy="3302000"/>
          </a:xfrm>
          <a:prstGeom prst="rect">
            <a:avLst/>
          </a:prstGeom>
        </p:spPr>
      </p:pic>
      <p:sp>
        <p:nvSpPr>
          <p:cNvPr id="11" name="TextBox 10">
            <a:extLst>
              <a:ext uri="{FF2B5EF4-FFF2-40B4-BE49-F238E27FC236}">
                <a16:creationId xmlns:a16="http://schemas.microsoft.com/office/drawing/2014/main" id="{5BBFBC14-1A95-5A8B-6D41-EC9E2452511E}"/>
              </a:ext>
            </a:extLst>
          </p:cNvPr>
          <p:cNvSpPr txBox="1"/>
          <p:nvPr/>
        </p:nvSpPr>
        <p:spPr>
          <a:xfrm>
            <a:off x="442811" y="5905308"/>
            <a:ext cx="11611176" cy="677108"/>
          </a:xfrm>
          <a:prstGeom prst="rect">
            <a:avLst/>
          </a:prstGeom>
          <a:noFill/>
        </p:spPr>
        <p:txBody>
          <a:bodyPr wrap="square" rtlCol="0">
            <a:spAutoFit/>
          </a:bodyPr>
          <a:lstStyle/>
          <a:p>
            <a:pPr algn="ctr"/>
            <a:r>
              <a:rPr kumimoji="1" lang="en-US" altLang="ko-Kore-KR" sz="2000" dirty="0">
                <a:latin typeface="NanumSquare Light" panose="020B0600000101010101" pitchFamily="34" charset="-127"/>
                <a:ea typeface="NanumSquare Light" panose="020B0600000101010101" pitchFamily="34" charset="-127"/>
              </a:rPr>
              <a:t>Rethinking the Inception Architecture for Computer Vision </a:t>
            </a:r>
          </a:p>
          <a:p>
            <a:pPr algn="ctr"/>
            <a:r>
              <a:rPr kumimoji="1" lang="en-US" altLang="ko-Kore-KR" dirty="0" err="1">
                <a:latin typeface="NanumSquare Light" panose="020B0600000101010101" pitchFamily="34" charset="-127"/>
                <a:ea typeface="NanumSquare Light" panose="020B0600000101010101" pitchFamily="34" charset="-127"/>
              </a:rPr>
              <a:t>Szegedy</a:t>
            </a:r>
            <a:r>
              <a:rPr kumimoji="1" lang="en-US" altLang="ko-Kore-KR" dirty="0">
                <a:latin typeface="NanumSquare Light" panose="020B0600000101010101" pitchFamily="34" charset="-127"/>
                <a:ea typeface="NanumSquare Light" panose="020B0600000101010101" pitchFamily="34" charset="-127"/>
              </a:rPr>
              <a:t> et al., CVPR 2016</a:t>
            </a:r>
            <a:endParaRPr kumimoji="1" lang="ko-Kore-KR" altLang="en-US" dirty="0">
              <a:latin typeface="NanumSquare Light" panose="020B0600000101010101" pitchFamily="34" charset="-127"/>
              <a:ea typeface="NanumSquare Light" panose="020B0600000101010101" pitchFamily="34" charset="-127"/>
            </a:endParaRPr>
          </a:p>
        </p:txBody>
      </p:sp>
    </p:spTree>
    <p:extLst>
      <p:ext uri="{BB962C8B-B14F-4D97-AF65-F5344CB8AC3E}">
        <p14:creationId xmlns:p14="http://schemas.microsoft.com/office/powerpoint/2010/main" val="4138811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cs typeface="Helvetica Neue" panose="02000503000000020004" pitchFamily="2" charset="0"/>
              </a:rPr>
              <a:t>Method: Overall flow</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12</a:t>
            </a:fld>
            <a:endParaRPr lang="en-US" dirty="0">
              <a:latin typeface="NanumSquare Bold" panose="020B0600000101010101" pitchFamily="34" charset="-127"/>
              <a:ea typeface="NanumSquare Bold" panose="020B0600000101010101" pitchFamily="34" charset="-127"/>
            </a:endParaRPr>
          </a:p>
        </p:txBody>
      </p:sp>
      <p:sp>
        <p:nvSpPr>
          <p:cNvPr id="7" name="TextBox 6">
            <a:extLst>
              <a:ext uri="{FF2B5EF4-FFF2-40B4-BE49-F238E27FC236}">
                <a16:creationId xmlns:a16="http://schemas.microsoft.com/office/drawing/2014/main" id="{C76A6399-550F-FF2D-4DCE-1EEEA24A2399}"/>
              </a:ext>
            </a:extLst>
          </p:cNvPr>
          <p:cNvSpPr txBox="1"/>
          <p:nvPr/>
        </p:nvSpPr>
        <p:spPr>
          <a:xfrm>
            <a:off x="547681" y="1343431"/>
            <a:ext cx="3766872" cy="677108"/>
          </a:xfrm>
          <a:prstGeom prst="rect">
            <a:avLst/>
          </a:prstGeom>
          <a:noFill/>
        </p:spPr>
        <p:txBody>
          <a:bodyPr wrap="square" rtlCol="0">
            <a:spAutoFit/>
          </a:bodyPr>
          <a:lstStyle/>
          <a:p>
            <a:pPr algn="ctr"/>
            <a:r>
              <a:rPr kumimoji="1" lang="en-US" altLang="ko-Kore-KR" sz="2000" dirty="0">
                <a:latin typeface="NanumSquare Light" panose="020B0600000101010101" pitchFamily="34" charset="-127"/>
                <a:ea typeface="NanumSquare Light" panose="020B0600000101010101" pitchFamily="34" charset="-127"/>
              </a:rPr>
              <a:t>Dramas like this make it human.</a:t>
            </a:r>
          </a:p>
          <a:p>
            <a:pPr algn="ctr"/>
            <a:r>
              <a:rPr kumimoji="1" lang="en-US" altLang="ko-Kore-KR" dirty="0">
                <a:latin typeface="NanumSquare Light" panose="020B0600000101010101" pitchFamily="34" charset="-127"/>
                <a:ea typeface="NanumSquare Light" panose="020B0600000101010101" pitchFamily="34" charset="-127"/>
              </a:rPr>
              <a:t>Positive 100% / Negative 0%</a:t>
            </a:r>
            <a:endParaRPr kumimoji="1" lang="ko-Kore-KR" altLang="en-US" dirty="0">
              <a:latin typeface="NanumSquare Light" panose="020B0600000101010101" pitchFamily="34" charset="-127"/>
              <a:ea typeface="NanumSquare Light" panose="020B0600000101010101" pitchFamily="34" charset="-127"/>
            </a:endParaRPr>
          </a:p>
        </p:txBody>
      </p:sp>
      <p:sp>
        <p:nvSpPr>
          <p:cNvPr id="8" name="모서리가 둥근 직사각형 7">
            <a:extLst>
              <a:ext uri="{FF2B5EF4-FFF2-40B4-BE49-F238E27FC236}">
                <a16:creationId xmlns:a16="http://schemas.microsoft.com/office/drawing/2014/main" id="{6F9A5ABF-38C1-86B5-64A6-A8987C7FCDF2}"/>
              </a:ext>
            </a:extLst>
          </p:cNvPr>
          <p:cNvSpPr/>
          <p:nvPr/>
        </p:nvSpPr>
        <p:spPr>
          <a:xfrm>
            <a:off x="646686" y="2558165"/>
            <a:ext cx="3568862" cy="1942708"/>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2400" dirty="0">
                <a:latin typeface="NanumSquare" panose="020B0600000101010101" pitchFamily="34" charset="-127"/>
                <a:ea typeface="NanumSquare" panose="020B0600000101010101" pitchFamily="34" charset="-127"/>
              </a:rPr>
              <a:t>EDA Operation</a:t>
            </a:r>
          </a:p>
          <a:p>
            <a:pPr algn="ctr"/>
            <a:endParaRPr kumimoji="1" lang="en-US" altLang="ko-Kore-KR" dirty="0">
              <a:latin typeface="NanumSquare" panose="020B0600000101010101" pitchFamily="34" charset="-127"/>
              <a:ea typeface="NanumSquare" panose="020B0600000101010101" pitchFamily="34" charset="-127"/>
            </a:endParaRPr>
          </a:p>
          <a:p>
            <a:pPr marL="285750" indent="-285750">
              <a:buFont typeface="Arial" panose="020B0604020202020204" pitchFamily="34" charset="0"/>
              <a:buChar char="•"/>
            </a:pPr>
            <a:r>
              <a:rPr kumimoji="1" lang="en-US" altLang="ko-Kore-KR" dirty="0">
                <a:latin typeface="NanumSquare" panose="020B0600000101010101" pitchFamily="34" charset="-127"/>
                <a:ea typeface="NanumSquare" panose="020B0600000101010101" pitchFamily="34" charset="-127"/>
              </a:rPr>
              <a:t>Synonym Replacement</a:t>
            </a:r>
          </a:p>
          <a:p>
            <a:pPr marL="285750" indent="-285750">
              <a:buFont typeface="Arial" panose="020B0604020202020204" pitchFamily="34" charset="0"/>
              <a:buChar char="•"/>
            </a:pPr>
            <a:r>
              <a:rPr kumimoji="1" lang="en-US" altLang="ko-Kore-KR" dirty="0">
                <a:latin typeface="NanumSquare" panose="020B0600000101010101" pitchFamily="34" charset="-127"/>
                <a:ea typeface="NanumSquare" panose="020B0600000101010101" pitchFamily="34" charset="-127"/>
              </a:rPr>
              <a:t>Random Insertion</a:t>
            </a:r>
          </a:p>
          <a:p>
            <a:pPr marL="285750" indent="-285750">
              <a:buFont typeface="Arial" panose="020B0604020202020204" pitchFamily="34" charset="0"/>
              <a:buChar char="•"/>
            </a:pPr>
            <a:r>
              <a:rPr kumimoji="1" lang="en-US" altLang="ko-Kore-KR" dirty="0">
                <a:latin typeface="NanumSquare" panose="020B0600000101010101" pitchFamily="34" charset="-127"/>
                <a:ea typeface="NanumSquare" panose="020B0600000101010101" pitchFamily="34" charset="-127"/>
              </a:rPr>
              <a:t>Random Swap</a:t>
            </a:r>
          </a:p>
          <a:p>
            <a:pPr marL="285750" indent="-285750">
              <a:buFont typeface="Arial" panose="020B0604020202020204" pitchFamily="34" charset="0"/>
              <a:buChar char="•"/>
            </a:pPr>
            <a:r>
              <a:rPr kumimoji="1" lang="en-US" altLang="ko-Kore-KR" dirty="0">
                <a:latin typeface="NanumSquare" panose="020B0600000101010101" pitchFamily="34" charset="-127"/>
                <a:ea typeface="NanumSquare" panose="020B0600000101010101" pitchFamily="34" charset="-127"/>
              </a:rPr>
              <a:t>Random Deletion</a:t>
            </a:r>
            <a:endParaRPr kumimoji="1" lang="ko-Kore-KR" altLang="en-US" dirty="0">
              <a:latin typeface="NanumSquare" panose="020B0600000101010101" pitchFamily="34" charset="-127"/>
              <a:ea typeface="NanumSquare" panose="020B0600000101010101" pitchFamily="34" charset="-127"/>
            </a:endParaRPr>
          </a:p>
        </p:txBody>
      </p:sp>
      <p:sp>
        <p:nvSpPr>
          <p:cNvPr id="9" name="TextBox 8">
            <a:extLst>
              <a:ext uri="{FF2B5EF4-FFF2-40B4-BE49-F238E27FC236}">
                <a16:creationId xmlns:a16="http://schemas.microsoft.com/office/drawing/2014/main" id="{0DACCCB5-BA14-9AD6-D3BE-10299104D469}"/>
              </a:ext>
            </a:extLst>
          </p:cNvPr>
          <p:cNvSpPr txBox="1"/>
          <p:nvPr/>
        </p:nvSpPr>
        <p:spPr>
          <a:xfrm>
            <a:off x="4825676" y="3228945"/>
            <a:ext cx="3766872" cy="400110"/>
          </a:xfrm>
          <a:prstGeom prst="rect">
            <a:avLst/>
          </a:prstGeom>
          <a:noFill/>
        </p:spPr>
        <p:txBody>
          <a:bodyPr wrap="square" rtlCol="0">
            <a:spAutoFit/>
          </a:bodyPr>
          <a:lstStyle/>
          <a:p>
            <a:pPr algn="ctr"/>
            <a:r>
              <a:rPr kumimoji="1" lang="en-US" altLang="ko-Kore-KR" sz="2000" dirty="0">
                <a:latin typeface="NanumSquare Light" panose="020B0600000101010101" pitchFamily="34" charset="-127"/>
                <a:ea typeface="NanumSquare Light" panose="020B0600000101010101" pitchFamily="34" charset="-127"/>
              </a:rPr>
              <a:t>Dramas </a:t>
            </a:r>
            <a:r>
              <a:rPr kumimoji="1" lang="en-US" altLang="ko-Kore-KR" sz="2000" b="1" dirty="0">
                <a:latin typeface="NanumSquare Light" panose="020B0600000101010101" pitchFamily="34" charset="-127"/>
                <a:ea typeface="NanumSquare Light" panose="020B0600000101010101" pitchFamily="34" charset="-127"/>
              </a:rPr>
              <a:t>human</a:t>
            </a:r>
            <a:r>
              <a:rPr kumimoji="1" lang="en-US" altLang="ko-Kore-KR" sz="2000" dirty="0">
                <a:latin typeface="NanumSquare Light" panose="020B0600000101010101" pitchFamily="34" charset="-127"/>
                <a:ea typeface="NanumSquare Light" panose="020B0600000101010101" pitchFamily="34" charset="-127"/>
              </a:rPr>
              <a:t> this make it </a:t>
            </a:r>
            <a:r>
              <a:rPr kumimoji="1" lang="en-US" altLang="ko-Kore-KR" sz="2000" b="1" dirty="0">
                <a:latin typeface="NanumSquare Light" panose="020B0600000101010101" pitchFamily="34" charset="-127"/>
                <a:ea typeface="NanumSquare Light" panose="020B0600000101010101" pitchFamily="34" charset="-127"/>
              </a:rPr>
              <a:t>like</a:t>
            </a:r>
            <a:r>
              <a:rPr kumimoji="1" lang="en-US" altLang="ko-Kore-KR" sz="2000" dirty="0">
                <a:latin typeface="NanumSquare Light" panose="020B0600000101010101" pitchFamily="34" charset="-127"/>
                <a:ea typeface="NanumSquare Light" panose="020B0600000101010101" pitchFamily="34" charset="-127"/>
              </a:rPr>
              <a:t>.</a:t>
            </a:r>
          </a:p>
        </p:txBody>
      </p:sp>
      <p:cxnSp>
        <p:nvCxnSpPr>
          <p:cNvPr id="11" name="직선 화살표 연결선 10">
            <a:extLst>
              <a:ext uri="{FF2B5EF4-FFF2-40B4-BE49-F238E27FC236}">
                <a16:creationId xmlns:a16="http://schemas.microsoft.com/office/drawing/2014/main" id="{D68D1679-40C6-EA7F-98CD-E5479F912EB7}"/>
              </a:ext>
            </a:extLst>
          </p:cNvPr>
          <p:cNvCxnSpPr>
            <a:cxnSpLocks/>
            <a:stCxn id="7" idx="2"/>
          </p:cNvCxnSpPr>
          <p:nvPr/>
        </p:nvCxnSpPr>
        <p:spPr>
          <a:xfrm>
            <a:off x="2431117" y="2020539"/>
            <a:ext cx="0" cy="4564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52F677-D935-4A83-7D1E-F45DC063C42C}"/>
              </a:ext>
            </a:extLst>
          </p:cNvPr>
          <p:cNvCxnSpPr>
            <a:cxnSpLocks/>
          </p:cNvCxnSpPr>
          <p:nvPr/>
        </p:nvCxnSpPr>
        <p:spPr>
          <a:xfrm>
            <a:off x="4353476" y="3429000"/>
            <a:ext cx="472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4B7B0BEF-4E9D-87A3-7631-8967220A4C62}"/>
              </a:ext>
            </a:extLst>
          </p:cNvPr>
          <p:cNvCxnSpPr>
            <a:cxnSpLocks/>
          </p:cNvCxnSpPr>
          <p:nvPr/>
        </p:nvCxnSpPr>
        <p:spPr>
          <a:xfrm flipV="1">
            <a:off x="6409405" y="2476982"/>
            <a:ext cx="840819" cy="5353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D689366C-3B58-0D7F-B182-74332C5957F6}"/>
              </a:ext>
            </a:extLst>
          </p:cNvPr>
          <p:cNvCxnSpPr>
            <a:cxnSpLocks/>
          </p:cNvCxnSpPr>
          <p:nvPr/>
        </p:nvCxnSpPr>
        <p:spPr>
          <a:xfrm>
            <a:off x="6458941" y="3818128"/>
            <a:ext cx="840820" cy="61674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21">
            <a:extLst>
              <a:ext uri="{FF2B5EF4-FFF2-40B4-BE49-F238E27FC236}">
                <a16:creationId xmlns:a16="http://schemas.microsoft.com/office/drawing/2014/main" id="{D825B53A-FB4D-5C92-A59B-900FE362FC1E}"/>
              </a:ext>
            </a:extLst>
          </p:cNvPr>
          <p:cNvSpPr/>
          <p:nvPr/>
        </p:nvSpPr>
        <p:spPr>
          <a:xfrm>
            <a:off x="7377104" y="1681985"/>
            <a:ext cx="4267215" cy="829595"/>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latin typeface="NanumSquare" panose="020B0600000101010101" pitchFamily="34" charset="-127"/>
                <a:ea typeface="NanumSquare" panose="020B0600000101010101" pitchFamily="34" charset="-127"/>
              </a:rPr>
              <a:t>Traditional EDA</a:t>
            </a:r>
          </a:p>
          <a:p>
            <a:pPr algn="ctr"/>
            <a:r>
              <a:rPr kumimoji="1" lang="en-US" altLang="ko-Kore-KR" dirty="0">
                <a:latin typeface="NanumSquare" panose="020B0600000101010101" pitchFamily="34" charset="-127"/>
                <a:ea typeface="NanumSquare" panose="020B0600000101010101" pitchFamily="34" charset="-127"/>
              </a:rPr>
              <a:t>Assign Positive 100% / Negative 0%</a:t>
            </a:r>
          </a:p>
        </p:txBody>
      </p:sp>
      <p:sp>
        <p:nvSpPr>
          <p:cNvPr id="23" name="모서리가 둥근 직사각형 22">
            <a:extLst>
              <a:ext uri="{FF2B5EF4-FFF2-40B4-BE49-F238E27FC236}">
                <a16:creationId xmlns:a16="http://schemas.microsoft.com/office/drawing/2014/main" id="{AA55FC74-810B-B3AA-73B9-3346DB1419FA}"/>
              </a:ext>
            </a:extLst>
          </p:cNvPr>
          <p:cNvSpPr/>
          <p:nvPr/>
        </p:nvSpPr>
        <p:spPr>
          <a:xfrm>
            <a:off x="7377104" y="5536877"/>
            <a:ext cx="4267215" cy="82959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latin typeface="NanumSquare" panose="020B0600000101010101" pitchFamily="34" charset="-127"/>
                <a:ea typeface="NanumSquare" panose="020B0600000101010101" pitchFamily="34" charset="-127"/>
              </a:rPr>
              <a:t>softEDA</a:t>
            </a:r>
            <a:endParaRPr kumimoji="1" lang="en-US" altLang="ko-Kore-KR" dirty="0">
              <a:latin typeface="NanumSquare" panose="020B0600000101010101" pitchFamily="34" charset="-127"/>
              <a:ea typeface="NanumSquare" panose="020B0600000101010101" pitchFamily="34" charset="-127"/>
            </a:endParaRPr>
          </a:p>
          <a:p>
            <a:pPr algn="ctr"/>
            <a:r>
              <a:rPr kumimoji="1" lang="en-US" altLang="ko-Kore-KR" dirty="0">
                <a:latin typeface="NanumSquare" panose="020B0600000101010101" pitchFamily="34" charset="-127"/>
                <a:ea typeface="NanumSquare" panose="020B0600000101010101" pitchFamily="34" charset="-127"/>
              </a:rPr>
              <a:t>Assign Positive 90% / Negative 10%</a:t>
            </a:r>
          </a:p>
        </p:txBody>
      </p:sp>
      <p:sp>
        <p:nvSpPr>
          <p:cNvPr id="24" name="모서리가 둥근 직사각형 23">
            <a:extLst>
              <a:ext uri="{FF2B5EF4-FFF2-40B4-BE49-F238E27FC236}">
                <a16:creationId xmlns:a16="http://schemas.microsoft.com/office/drawing/2014/main" id="{F4C572A2-417A-B9DB-B236-D440ECE9A127}"/>
              </a:ext>
            </a:extLst>
          </p:cNvPr>
          <p:cNvSpPr/>
          <p:nvPr/>
        </p:nvSpPr>
        <p:spPr>
          <a:xfrm>
            <a:off x="7377104" y="4500873"/>
            <a:ext cx="4267215" cy="40011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dirty="0">
                <a:latin typeface="NanumSquare" panose="020B0600000101010101" pitchFamily="34" charset="-127"/>
                <a:ea typeface="NanumSquare" panose="020B0600000101010101" pitchFamily="34" charset="-127"/>
              </a:rPr>
              <a:t>Applying label smoothing</a:t>
            </a:r>
          </a:p>
        </p:txBody>
      </p:sp>
      <p:cxnSp>
        <p:nvCxnSpPr>
          <p:cNvPr id="25" name="직선 화살표 연결선 24">
            <a:extLst>
              <a:ext uri="{FF2B5EF4-FFF2-40B4-BE49-F238E27FC236}">
                <a16:creationId xmlns:a16="http://schemas.microsoft.com/office/drawing/2014/main" id="{1F637DF8-511B-E0EE-C9FA-373998FEE806}"/>
              </a:ext>
            </a:extLst>
          </p:cNvPr>
          <p:cNvCxnSpPr>
            <a:cxnSpLocks/>
          </p:cNvCxnSpPr>
          <p:nvPr/>
        </p:nvCxnSpPr>
        <p:spPr>
          <a:xfrm>
            <a:off x="9760882" y="4980686"/>
            <a:ext cx="0" cy="4594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418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Experiment: Datasets</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13</a:t>
            </a:fld>
            <a:endParaRPr lang="en-US" dirty="0">
              <a:latin typeface="NanumSquare Bold" panose="020B0600000101010101" pitchFamily="34" charset="-127"/>
              <a:ea typeface="NanumSquare Bold" panose="020B0600000101010101" pitchFamily="34" charset="-127"/>
            </a:endParaRPr>
          </a:p>
        </p:txBody>
      </p:sp>
      <p:pic>
        <p:nvPicPr>
          <p:cNvPr id="7" name="그림 6" descr="테이블이(가) 표시된 사진&#10;&#10;자동 생성된 설명">
            <a:extLst>
              <a:ext uri="{FF2B5EF4-FFF2-40B4-BE49-F238E27FC236}">
                <a16:creationId xmlns:a16="http://schemas.microsoft.com/office/drawing/2014/main" id="{2AF1C5D3-64C8-3BE0-AF58-FD30AB6E1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741" y="2729132"/>
            <a:ext cx="10102518" cy="2804256"/>
          </a:xfrm>
          <a:prstGeom prst="rect">
            <a:avLst/>
          </a:prstGeom>
        </p:spPr>
      </p:pic>
      <p:sp>
        <p:nvSpPr>
          <p:cNvPr id="6" name="TextBox 5">
            <a:extLst>
              <a:ext uri="{FF2B5EF4-FFF2-40B4-BE49-F238E27FC236}">
                <a16:creationId xmlns:a16="http://schemas.microsoft.com/office/drawing/2014/main" id="{2F06EC3E-D63E-54BA-13E4-4958A1090A77}"/>
              </a:ext>
            </a:extLst>
          </p:cNvPr>
          <p:cNvSpPr txBox="1"/>
          <p:nvPr/>
        </p:nvSpPr>
        <p:spPr>
          <a:xfrm>
            <a:off x="1518984" y="1421182"/>
            <a:ext cx="9154029" cy="1077218"/>
          </a:xfrm>
          <a:prstGeom prst="rect">
            <a:avLst/>
          </a:prstGeom>
          <a:noFill/>
        </p:spPr>
        <p:txBody>
          <a:bodyPr wrap="square" rtlCol="0">
            <a:spAutoFit/>
          </a:bodyPr>
          <a:lstStyle/>
          <a:p>
            <a:pPr algn="ctr"/>
            <a:r>
              <a:rPr kumimoji="1" lang="en-US" altLang="ko-KR" sz="3200" dirty="0">
                <a:latin typeface="NanumSquare Light" panose="020B0600000101010101" pitchFamily="34" charset="-127"/>
                <a:ea typeface="NanumSquare Light" panose="020B0600000101010101" pitchFamily="34" charset="-127"/>
              </a:rPr>
              <a:t>Evaluated on Seven different </a:t>
            </a:r>
          </a:p>
          <a:p>
            <a:pPr algn="ctr"/>
            <a:r>
              <a:rPr kumimoji="1" lang="en-US" altLang="ko-KR" sz="3200" dirty="0">
                <a:latin typeface="NanumSquare Light" panose="020B0600000101010101" pitchFamily="34" charset="-127"/>
                <a:ea typeface="NanumSquare Light" panose="020B0600000101010101" pitchFamily="34" charset="-127"/>
              </a:rPr>
              <a:t>text classification dataset</a:t>
            </a:r>
            <a:endParaRPr kumimoji="1" lang="ko-Kore-KR" altLang="en-US" sz="3200" dirty="0">
              <a:latin typeface="NanumSquare Light" panose="020B0600000101010101" pitchFamily="34" charset="-127"/>
              <a:ea typeface="NanumSquare Light" panose="020B0600000101010101" pitchFamily="34" charset="-127"/>
            </a:endParaRPr>
          </a:p>
        </p:txBody>
      </p:sp>
    </p:spTree>
    <p:extLst>
      <p:ext uri="{BB962C8B-B14F-4D97-AF65-F5344CB8AC3E}">
        <p14:creationId xmlns:p14="http://schemas.microsoft.com/office/powerpoint/2010/main" val="25811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Experiment: Backbone Models</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14</a:t>
            </a:fld>
            <a:endParaRPr lang="en-US" dirty="0">
              <a:latin typeface="NanumSquare Bold" panose="020B0600000101010101" pitchFamily="34" charset="-127"/>
              <a:ea typeface="NanumSquare Bold" panose="020B0600000101010101" pitchFamily="34" charset="-127"/>
            </a:endParaRPr>
          </a:p>
        </p:txBody>
      </p:sp>
      <p:pic>
        <p:nvPicPr>
          <p:cNvPr id="11" name="그림 10" descr="도표이(가) 표시된 사진&#10;&#10;자동 생성된 설명">
            <a:extLst>
              <a:ext uri="{FF2B5EF4-FFF2-40B4-BE49-F238E27FC236}">
                <a16:creationId xmlns:a16="http://schemas.microsoft.com/office/drawing/2014/main" id="{9B50218B-08A0-746A-FFBA-DB2B9195D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2791360"/>
            <a:ext cx="4020124" cy="1782922"/>
          </a:xfrm>
          <a:prstGeom prst="rect">
            <a:avLst/>
          </a:prstGeom>
        </p:spPr>
      </p:pic>
      <p:pic>
        <p:nvPicPr>
          <p:cNvPr id="15" name="그림 14" descr="도표이(가) 표시된 사진&#10;&#10;자동 생성된 설명">
            <a:extLst>
              <a:ext uri="{FF2B5EF4-FFF2-40B4-BE49-F238E27FC236}">
                <a16:creationId xmlns:a16="http://schemas.microsoft.com/office/drawing/2014/main" id="{41D5CF17-DF45-B18D-2FBE-3B234B488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5380" y="2195014"/>
            <a:ext cx="2722330" cy="2467972"/>
          </a:xfrm>
          <a:prstGeom prst="rect">
            <a:avLst/>
          </a:prstGeom>
        </p:spPr>
      </p:pic>
      <p:pic>
        <p:nvPicPr>
          <p:cNvPr id="17" name="그림 16" descr="텍스트, 시계이(가) 표시된 사진&#10;&#10;자동 생성된 설명">
            <a:extLst>
              <a:ext uri="{FF2B5EF4-FFF2-40B4-BE49-F238E27FC236}">
                <a16:creationId xmlns:a16="http://schemas.microsoft.com/office/drawing/2014/main" id="{AA5A45E1-C1D0-6BAB-E7DD-6FE52696D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8401" y="3090930"/>
            <a:ext cx="4000370" cy="1183782"/>
          </a:xfrm>
          <a:prstGeom prst="rect">
            <a:avLst/>
          </a:prstGeom>
        </p:spPr>
      </p:pic>
      <p:sp>
        <p:nvSpPr>
          <p:cNvPr id="6" name="TextBox 5">
            <a:extLst>
              <a:ext uri="{FF2B5EF4-FFF2-40B4-BE49-F238E27FC236}">
                <a16:creationId xmlns:a16="http://schemas.microsoft.com/office/drawing/2014/main" id="{8D67B7CA-FA06-4340-24D9-85E367FAAD59}"/>
              </a:ext>
            </a:extLst>
          </p:cNvPr>
          <p:cNvSpPr txBox="1"/>
          <p:nvPr/>
        </p:nvSpPr>
        <p:spPr>
          <a:xfrm>
            <a:off x="870985" y="4574282"/>
            <a:ext cx="2760757" cy="461665"/>
          </a:xfrm>
          <a:prstGeom prst="rect">
            <a:avLst/>
          </a:prstGeom>
          <a:noFill/>
        </p:spPr>
        <p:txBody>
          <a:bodyPr wrap="none" rtlCol="0">
            <a:spAutoFit/>
          </a:bodyPr>
          <a:lstStyle/>
          <a:p>
            <a:pPr algn="ctr"/>
            <a:r>
              <a:rPr kumimoji="1" lang="en-US" altLang="ko-Kore-KR" sz="2400" b="1" dirty="0">
                <a:latin typeface="NanumSquare Bold" panose="020B0600000101010101" pitchFamily="34" charset="-127"/>
                <a:ea typeface="NanumSquare Bold" panose="020B0600000101010101" pitchFamily="34" charset="-127"/>
              </a:rPr>
              <a:t>CNN-based Model</a:t>
            </a:r>
            <a:endParaRPr kumimoji="1" lang="ko-Kore-KR" altLang="en-US" sz="2400" b="1" dirty="0">
              <a:latin typeface="NanumSquare Bold" panose="020B0600000101010101" pitchFamily="34" charset="-127"/>
              <a:ea typeface="NanumSquare Bold" panose="020B0600000101010101" pitchFamily="34" charset="-127"/>
            </a:endParaRPr>
          </a:p>
        </p:txBody>
      </p:sp>
      <p:sp>
        <p:nvSpPr>
          <p:cNvPr id="7" name="TextBox 6">
            <a:extLst>
              <a:ext uri="{FF2B5EF4-FFF2-40B4-BE49-F238E27FC236}">
                <a16:creationId xmlns:a16="http://schemas.microsoft.com/office/drawing/2014/main" id="{2A470D66-A4FD-12A3-E84E-1AC4518CDA21}"/>
              </a:ext>
            </a:extLst>
          </p:cNvPr>
          <p:cNvSpPr txBox="1"/>
          <p:nvPr/>
        </p:nvSpPr>
        <p:spPr>
          <a:xfrm>
            <a:off x="4802258" y="4574282"/>
            <a:ext cx="3001206" cy="461665"/>
          </a:xfrm>
          <a:prstGeom prst="rect">
            <a:avLst/>
          </a:prstGeom>
          <a:noFill/>
        </p:spPr>
        <p:txBody>
          <a:bodyPr wrap="none" rtlCol="0">
            <a:spAutoFit/>
          </a:bodyPr>
          <a:lstStyle/>
          <a:p>
            <a:pPr algn="ctr"/>
            <a:r>
              <a:rPr kumimoji="1" lang="en-US" altLang="ko-Kore-KR" sz="2400" b="1" dirty="0">
                <a:latin typeface="NanumSquare Bold" panose="020B0600000101010101" pitchFamily="34" charset="-127"/>
                <a:ea typeface="NanumSquare Bold" panose="020B0600000101010101" pitchFamily="34" charset="-127"/>
              </a:rPr>
              <a:t>LSTM-based Model</a:t>
            </a:r>
            <a:endParaRPr kumimoji="1" lang="ko-Kore-KR" altLang="en-US" sz="2400" b="1" dirty="0">
              <a:latin typeface="NanumSquare Bold" panose="020B0600000101010101" pitchFamily="34" charset="-127"/>
              <a:ea typeface="NanumSquare Bold" panose="020B0600000101010101" pitchFamily="34" charset="-127"/>
            </a:endParaRPr>
          </a:p>
        </p:txBody>
      </p:sp>
      <p:sp>
        <p:nvSpPr>
          <p:cNvPr id="8" name="TextBox 7">
            <a:extLst>
              <a:ext uri="{FF2B5EF4-FFF2-40B4-BE49-F238E27FC236}">
                <a16:creationId xmlns:a16="http://schemas.microsoft.com/office/drawing/2014/main" id="{E367DB9A-55E2-7842-CE92-A3BB8608D6F3}"/>
              </a:ext>
            </a:extLst>
          </p:cNvPr>
          <p:cNvSpPr txBox="1"/>
          <p:nvPr/>
        </p:nvSpPr>
        <p:spPr>
          <a:xfrm>
            <a:off x="1518984" y="1421182"/>
            <a:ext cx="9154029" cy="584775"/>
          </a:xfrm>
          <a:prstGeom prst="rect">
            <a:avLst/>
          </a:prstGeom>
          <a:noFill/>
        </p:spPr>
        <p:txBody>
          <a:bodyPr wrap="square" rtlCol="0">
            <a:spAutoFit/>
          </a:bodyPr>
          <a:lstStyle/>
          <a:p>
            <a:pPr algn="ctr"/>
            <a:r>
              <a:rPr kumimoji="1" lang="en-US" altLang="ko-KR" sz="3200" dirty="0">
                <a:latin typeface="NanumSquare Light" panose="020B0600000101010101" pitchFamily="34" charset="-127"/>
                <a:ea typeface="NanumSquare Light" panose="020B0600000101010101" pitchFamily="34" charset="-127"/>
              </a:rPr>
              <a:t>Three different text classification model</a:t>
            </a:r>
            <a:endParaRPr kumimoji="1" lang="ko-Kore-KR" altLang="en-US" sz="3200" dirty="0">
              <a:latin typeface="NanumSquare Light" panose="020B0600000101010101" pitchFamily="34" charset="-127"/>
              <a:ea typeface="NanumSquare Light" panose="020B0600000101010101" pitchFamily="34" charset="-127"/>
            </a:endParaRPr>
          </a:p>
        </p:txBody>
      </p:sp>
      <p:sp>
        <p:nvSpPr>
          <p:cNvPr id="9" name="TextBox 8">
            <a:extLst>
              <a:ext uri="{FF2B5EF4-FFF2-40B4-BE49-F238E27FC236}">
                <a16:creationId xmlns:a16="http://schemas.microsoft.com/office/drawing/2014/main" id="{5D55C381-F957-07B9-C6B0-47377A0B8663}"/>
              </a:ext>
            </a:extLst>
          </p:cNvPr>
          <p:cNvSpPr txBox="1"/>
          <p:nvPr/>
        </p:nvSpPr>
        <p:spPr>
          <a:xfrm>
            <a:off x="8779068" y="4574282"/>
            <a:ext cx="2874954" cy="461665"/>
          </a:xfrm>
          <a:prstGeom prst="rect">
            <a:avLst/>
          </a:prstGeom>
          <a:noFill/>
        </p:spPr>
        <p:txBody>
          <a:bodyPr wrap="none" rtlCol="0">
            <a:spAutoFit/>
          </a:bodyPr>
          <a:lstStyle/>
          <a:p>
            <a:pPr algn="ctr"/>
            <a:r>
              <a:rPr kumimoji="1" lang="en-US" altLang="ko-Kore-KR" sz="2400" b="1" dirty="0">
                <a:latin typeface="NanumSquare Bold" panose="020B0600000101010101" pitchFamily="34" charset="-127"/>
                <a:ea typeface="NanumSquare Bold" panose="020B0600000101010101" pitchFamily="34" charset="-127"/>
              </a:rPr>
              <a:t>BERT-based Model</a:t>
            </a:r>
            <a:endParaRPr kumimoji="1" lang="ko-Kore-KR" altLang="en-US" sz="2400" b="1" dirty="0">
              <a:latin typeface="NanumSquare Bold" panose="020B0600000101010101" pitchFamily="34" charset="-127"/>
              <a:ea typeface="NanumSquare Bold" panose="020B0600000101010101" pitchFamily="34" charset="-127"/>
            </a:endParaRPr>
          </a:p>
        </p:txBody>
      </p:sp>
    </p:spTree>
    <p:extLst>
      <p:ext uri="{BB962C8B-B14F-4D97-AF65-F5344CB8AC3E}">
        <p14:creationId xmlns:p14="http://schemas.microsoft.com/office/powerpoint/2010/main" val="347498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Experiment: Baseline Methods</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15</a:t>
            </a:fld>
            <a:endParaRPr lang="en-US" dirty="0">
              <a:latin typeface="NanumSquare Bold" panose="020B0600000101010101" pitchFamily="34" charset="-127"/>
              <a:ea typeface="NanumSquare Bold" panose="020B0600000101010101" pitchFamily="34" charset="-127"/>
            </a:endParaRPr>
          </a:p>
        </p:txBody>
      </p:sp>
      <p:pic>
        <p:nvPicPr>
          <p:cNvPr id="7" name="그림 6" descr="테이블이(가) 표시된 사진&#10;&#10;자동 생성된 설명">
            <a:extLst>
              <a:ext uri="{FF2B5EF4-FFF2-40B4-BE49-F238E27FC236}">
                <a16:creationId xmlns:a16="http://schemas.microsoft.com/office/drawing/2014/main" id="{6E73810B-9B5E-3B51-2D37-21940B6B6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2194679"/>
            <a:ext cx="6184900" cy="3302000"/>
          </a:xfrm>
          <a:prstGeom prst="rect">
            <a:avLst/>
          </a:prstGeom>
        </p:spPr>
      </p:pic>
      <p:pic>
        <p:nvPicPr>
          <p:cNvPr id="8" name="그림 7" descr="테이블이(가) 표시된 사진&#10;&#10;자동 생성된 설명">
            <a:extLst>
              <a:ext uri="{FF2B5EF4-FFF2-40B4-BE49-F238E27FC236}">
                <a16:creationId xmlns:a16="http://schemas.microsoft.com/office/drawing/2014/main" id="{5A7E2749-3F5C-0B59-599B-C9E9F7999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200" y="1558073"/>
            <a:ext cx="5437368" cy="3938606"/>
          </a:xfrm>
          <a:prstGeom prst="rect">
            <a:avLst/>
          </a:prstGeom>
        </p:spPr>
      </p:pic>
      <p:sp>
        <p:nvSpPr>
          <p:cNvPr id="6" name="TextBox 5">
            <a:extLst>
              <a:ext uri="{FF2B5EF4-FFF2-40B4-BE49-F238E27FC236}">
                <a16:creationId xmlns:a16="http://schemas.microsoft.com/office/drawing/2014/main" id="{609D83CF-469B-8E57-9135-875539EAEB13}"/>
              </a:ext>
            </a:extLst>
          </p:cNvPr>
          <p:cNvSpPr txBox="1"/>
          <p:nvPr/>
        </p:nvSpPr>
        <p:spPr>
          <a:xfrm>
            <a:off x="1565074" y="5451793"/>
            <a:ext cx="2920030" cy="461665"/>
          </a:xfrm>
          <a:prstGeom prst="rect">
            <a:avLst/>
          </a:prstGeom>
          <a:noFill/>
        </p:spPr>
        <p:txBody>
          <a:bodyPr wrap="none" rtlCol="0">
            <a:spAutoFit/>
          </a:bodyPr>
          <a:lstStyle/>
          <a:p>
            <a:pPr algn="ctr"/>
            <a:r>
              <a:rPr kumimoji="1" lang="en-US" altLang="ko-Kore-KR" sz="2400" b="1" dirty="0">
                <a:latin typeface="NanumSquare Bold" panose="020B0600000101010101" pitchFamily="34" charset="-127"/>
                <a:ea typeface="NanumSquare Bold" panose="020B0600000101010101" pitchFamily="34" charset="-127"/>
              </a:rPr>
              <a:t>EDA Augmentation</a:t>
            </a:r>
            <a:endParaRPr kumimoji="1" lang="ko-Kore-KR" altLang="en-US" sz="2400" b="1" dirty="0">
              <a:latin typeface="NanumSquare Bold" panose="020B0600000101010101" pitchFamily="34" charset="-127"/>
              <a:ea typeface="NanumSquare Bold" panose="020B0600000101010101" pitchFamily="34" charset="-127"/>
            </a:endParaRPr>
          </a:p>
        </p:txBody>
      </p:sp>
      <p:sp>
        <p:nvSpPr>
          <p:cNvPr id="9" name="TextBox 8">
            <a:extLst>
              <a:ext uri="{FF2B5EF4-FFF2-40B4-BE49-F238E27FC236}">
                <a16:creationId xmlns:a16="http://schemas.microsoft.com/office/drawing/2014/main" id="{BDEC289B-B44D-724F-9D99-9DAC933EBDFB}"/>
              </a:ext>
            </a:extLst>
          </p:cNvPr>
          <p:cNvSpPr txBox="1"/>
          <p:nvPr/>
        </p:nvSpPr>
        <p:spPr>
          <a:xfrm>
            <a:off x="7749939" y="5451793"/>
            <a:ext cx="3126818" cy="461665"/>
          </a:xfrm>
          <a:prstGeom prst="rect">
            <a:avLst/>
          </a:prstGeom>
          <a:noFill/>
        </p:spPr>
        <p:txBody>
          <a:bodyPr wrap="none" rtlCol="0">
            <a:spAutoFit/>
          </a:bodyPr>
          <a:lstStyle/>
          <a:p>
            <a:pPr algn="ctr"/>
            <a:r>
              <a:rPr kumimoji="1" lang="en-US" altLang="ko-Kore-KR" sz="2400" b="1" dirty="0">
                <a:latin typeface="NanumSquare Bold" panose="020B0600000101010101" pitchFamily="34" charset="-127"/>
                <a:ea typeface="NanumSquare Bold" panose="020B0600000101010101" pitchFamily="34" charset="-127"/>
              </a:rPr>
              <a:t>AEDA Augmentation</a:t>
            </a:r>
            <a:endParaRPr kumimoji="1" lang="ko-Kore-KR" altLang="en-US" sz="2400" b="1" dirty="0">
              <a:latin typeface="NanumSquare Bold" panose="020B0600000101010101" pitchFamily="34" charset="-127"/>
              <a:ea typeface="NanumSquare Bold" panose="020B0600000101010101" pitchFamily="34" charset="-127"/>
            </a:endParaRPr>
          </a:p>
        </p:txBody>
      </p:sp>
    </p:spTree>
    <p:extLst>
      <p:ext uri="{BB962C8B-B14F-4D97-AF65-F5344CB8AC3E}">
        <p14:creationId xmlns:p14="http://schemas.microsoft.com/office/powerpoint/2010/main" val="1210798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Experiment: Results</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16</a:t>
            </a:fld>
            <a:endParaRPr lang="en-US" dirty="0">
              <a:latin typeface="NanumSquare Bold" panose="020B0600000101010101" pitchFamily="34" charset="-127"/>
              <a:ea typeface="NanumSquare Bold" panose="020B0600000101010101" pitchFamily="34" charset="-127"/>
            </a:endParaRPr>
          </a:p>
        </p:txBody>
      </p:sp>
      <p:pic>
        <p:nvPicPr>
          <p:cNvPr id="9" name="그림 8" descr="테이블이(가) 표시된 사진&#10;&#10;자동 생성된 설명">
            <a:extLst>
              <a:ext uri="{FF2B5EF4-FFF2-40B4-BE49-F238E27FC236}">
                <a16:creationId xmlns:a16="http://schemas.microsoft.com/office/drawing/2014/main" id="{7B199704-49C6-F255-DD71-C93821DF3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168" y="1447410"/>
            <a:ext cx="9055440" cy="4573852"/>
          </a:xfrm>
          <a:prstGeom prst="rect">
            <a:avLst/>
          </a:prstGeom>
        </p:spPr>
      </p:pic>
    </p:spTree>
    <p:extLst>
      <p:ext uri="{BB962C8B-B14F-4D97-AF65-F5344CB8AC3E}">
        <p14:creationId xmlns:p14="http://schemas.microsoft.com/office/powerpoint/2010/main" val="1814027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Conclusion</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17</a:t>
            </a:fld>
            <a:endParaRPr lang="en-US" dirty="0">
              <a:latin typeface="NanumSquare Bold" panose="020B0600000101010101" pitchFamily="34" charset="-127"/>
              <a:ea typeface="NanumSquare Bold" panose="020B0600000101010101" pitchFamily="34" charset="-127"/>
            </a:endParaRPr>
          </a:p>
        </p:txBody>
      </p:sp>
      <p:sp>
        <p:nvSpPr>
          <p:cNvPr id="6" name="TextBox 5">
            <a:extLst>
              <a:ext uri="{FF2B5EF4-FFF2-40B4-BE49-F238E27FC236}">
                <a16:creationId xmlns:a16="http://schemas.microsoft.com/office/drawing/2014/main" id="{3CA22853-5090-5C13-4877-78797F13636B}"/>
              </a:ext>
            </a:extLst>
          </p:cNvPr>
          <p:cNvSpPr txBox="1"/>
          <p:nvPr/>
        </p:nvSpPr>
        <p:spPr>
          <a:xfrm>
            <a:off x="200626" y="2890391"/>
            <a:ext cx="11790746" cy="1323439"/>
          </a:xfrm>
          <a:prstGeom prst="rect">
            <a:avLst/>
          </a:prstGeom>
          <a:noFill/>
        </p:spPr>
        <p:txBody>
          <a:bodyPr wrap="square" rtlCol="0">
            <a:spAutoFit/>
          </a:bodyPr>
          <a:lstStyle/>
          <a:p>
            <a:pPr algn="ctr"/>
            <a:r>
              <a:rPr kumimoji="1" lang="en-US" altLang="ko-Kore-KR" sz="4000" dirty="0">
                <a:latin typeface="NanumSquare Light" panose="020B0600000101010101" pitchFamily="34" charset="-127"/>
                <a:ea typeface="NanumSquare Light" panose="020B0600000101010101" pitchFamily="34" charset="-127"/>
              </a:rPr>
              <a:t>Improving simple augmentation methods </a:t>
            </a:r>
          </a:p>
          <a:p>
            <a:pPr algn="ctr"/>
            <a:r>
              <a:rPr kumimoji="1" lang="en-US" altLang="ko-Kore-KR" sz="4000" dirty="0">
                <a:latin typeface="NanumSquare Light" panose="020B0600000101010101" pitchFamily="34" charset="-127"/>
                <a:ea typeface="NanumSquare Light" panose="020B0600000101010101" pitchFamily="34" charset="-127"/>
              </a:rPr>
              <a:t>while maintaining its simplicity!</a:t>
            </a:r>
          </a:p>
        </p:txBody>
      </p:sp>
    </p:spTree>
    <p:extLst>
      <p:ext uri="{BB962C8B-B14F-4D97-AF65-F5344CB8AC3E}">
        <p14:creationId xmlns:p14="http://schemas.microsoft.com/office/powerpoint/2010/main" val="2218917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Intro: Data Augmentation</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IIPL</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18</a:t>
            </a:fld>
            <a:endParaRPr lang="en-US" dirty="0">
              <a:latin typeface="NanumSquare Bold" panose="020B0600000101010101" pitchFamily="34" charset="-127"/>
              <a:ea typeface="NanumSquare Bold" panose="020B0600000101010101" pitchFamily="34" charset="-127"/>
            </a:endParaRPr>
          </a:p>
        </p:txBody>
      </p:sp>
      <p:sp>
        <p:nvSpPr>
          <p:cNvPr id="7" name="직사각형 6">
            <a:extLst>
              <a:ext uri="{FF2B5EF4-FFF2-40B4-BE49-F238E27FC236}">
                <a16:creationId xmlns:a16="http://schemas.microsoft.com/office/drawing/2014/main" id="{DC834B9E-AC89-7751-7EB5-09459CB64A7C}"/>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ko-Kore-KR" sz="6000" b="1" dirty="0">
                <a:latin typeface="NanumSquare ExtraBold" panose="020B0600000101010101" pitchFamily="34" charset="-127"/>
                <a:ea typeface="NanumSquare ExtraBold" panose="020B0600000101010101" pitchFamily="34" charset="-127"/>
              </a:rPr>
              <a:t>Thank you for listening!</a:t>
            </a:r>
            <a:endParaRPr kumimoji="1" lang="ko-Kore-KR" altLang="en-US" sz="6000" b="1" dirty="0">
              <a:latin typeface="NanumSquare ExtraBold" panose="020B0600000101010101" pitchFamily="34" charset="-127"/>
              <a:ea typeface="NanumSquare ExtraBold" panose="020B0600000101010101" pitchFamily="34" charset="-127"/>
            </a:endParaRPr>
          </a:p>
        </p:txBody>
      </p:sp>
    </p:spTree>
    <p:extLst>
      <p:ext uri="{BB962C8B-B14F-4D97-AF65-F5344CB8AC3E}">
        <p14:creationId xmlns:p14="http://schemas.microsoft.com/office/powerpoint/2010/main" val="228947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Appendix: Smoothing Factor</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19</a:t>
            </a:fld>
            <a:endParaRPr lang="en-US" dirty="0">
              <a:latin typeface="NanumSquare Bold" panose="020B0600000101010101" pitchFamily="34" charset="-127"/>
              <a:ea typeface="NanumSquare Bold" panose="020B0600000101010101" pitchFamily="34" charset="-127"/>
            </a:endParaRPr>
          </a:p>
        </p:txBody>
      </p:sp>
      <p:sp>
        <p:nvSpPr>
          <p:cNvPr id="6" name="TextBox 5">
            <a:extLst>
              <a:ext uri="{FF2B5EF4-FFF2-40B4-BE49-F238E27FC236}">
                <a16:creationId xmlns:a16="http://schemas.microsoft.com/office/drawing/2014/main" id="{F4EC09D7-08E6-08E2-082A-322140EB8B59}"/>
              </a:ext>
            </a:extLst>
          </p:cNvPr>
          <p:cNvSpPr txBox="1"/>
          <p:nvPr/>
        </p:nvSpPr>
        <p:spPr>
          <a:xfrm>
            <a:off x="1775132" y="1265345"/>
            <a:ext cx="8856292" cy="584775"/>
          </a:xfrm>
          <a:prstGeom prst="rect">
            <a:avLst/>
          </a:prstGeom>
          <a:noFill/>
        </p:spPr>
        <p:txBody>
          <a:bodyPr wrap="square" rtlCol="0">
            <a:spAutoFit/>
          </a:bodyPr>
          <a:lstStyle/>
          <a:p>
            <a:pPr algn="ctr"/>
            <a:r>
              <a:rPr kumimoji="1" lang="en-US" altLang="ko-Kore-KR" sz="3200" dirty="0">
                <a:latin typeface="NanumSquare Light" panose="020B0600000101010101" pitchFamily="34" charset="-127"/>
                <a:ea typeface="NanumSquare Light" panose="020B0600000101010101" pitchFamily="34" charset="-127"/>
              </a:rPr>
              <a:t>Heuristic search of smoothing factor</a:t>
            </a:r>
            <a:endParaRPr kumimoji="1" lang="ko-Kore-KR" altLang="en-US" sz="3200" dirty="0">
              <a:latin typeface="NanumSquare Light" panose="020B0600000101010101" pitchFamily="34" charset="-127"/>
              <a:ea typeface="NanumSquare Light" panose="020B0600000101010101" pitchFamily="34" charset="-127"/>
            </a:endParaRPr>
          </a:p>
        </p:txBody>
      </p:sp>
      <p:pic>
        <p:nvPicPr>
          <p:cNvPr id="8" name="그림 7" descr="텍스트, 영수증이(가) 표시된 사진&#10;&#10;자동 생성된 설명">
            <a:extLst>
              <a:ext uri="{FF2B5EF4-FFF2-40B4-BE49-F238E27FC236}">
                <a16:creationId xmlns:a16="http://schemas.microsoft.com/office/drawing/2014/main" id="{581BAE69-FFAB-03D1-AEED-188A0CB03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4428" y="1932972"/>
            <a:ext cx="5543143" cy="4410131"/>
          </a:xfrm>
          <a:prstGeom prst="rect">
            <a:avLst/>
          </a:prstGeom>
        </p:spPr>
      </p:pic>
    </p:spTree>
    <p:extLst>
      <p:ext uri="{BB962C8B-B14F-4D97-AF65-F5344CB8AC3E}">
        <p14:creationId xmlns:p14="http://schemas.microsoft.com/office/powerpoint/2010/main" val="2792536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Intro:</a:t>
            </a:r>
            <a:r>
              <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rPr>
              <a:t> </a:t>
            </a:r>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Importance of Data</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2</a:t>
            </a:fld>
            <a:endParaRPr lang="en-US" dirty="0">
              <a:latin typeface="NanumSquare Bold" panose="020B0600000101010101" pitchFamily="34" charset="-127"/>
              <a:ea typeface="NanumSquare Bold" panose="020B0600000101010101" pitchFamily="34" charset="-127"/>
            </a:endParaRPr>
          </a:p>
        </p:txBody>
      </p:sp>
      <p:pic>
        <p:nvPicPr>
          <p:cNvPr id="7" name="그림 6">
            <a:extLst>
              <a:ext uri="{FF2B5EF4-FFF2-40B4-BE49-F238E27FC236}">
                <a16:creationId xmlns:a16="http://schemas.microsoft.com/office/drawing/2014/main" id="{289B19B0-B0DD-C088-991C-E0B5A466C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725" y="2252992"/>
            <a:ext cx="6250548" cy="4085644"/>
          </a:xfrm>
          <a:prstGeom prst="rect">
            <a:avLst/>
          </a:prstGeom>
        </p:spPr>
      </p:pic>
      <p:sp>
        <p:nvSpPr>
          <p:cNvPr id="6" name="TextBox 5">
            <a:extLst>
              <a:ext uri="{FF2B5EF4-FFF2-40B4-BE49-F238E27FC236}">
                <a16:creationId xmlns:a16="http://schemas.microsoft.com/office/drawing/2014/main" id="{04F8F555-FE15-B782-66AD-CE3E61144137}"/>
              </a:ext>
            </a:extLst>
          </p:cNvPr>
          <p:cNvSpPr txBox="1"/>
          <p:nvPr/>
        </p:nvSpPr>
        <p:spPr>
          <a:xfrm>
            <a:off x="42068" y="6322927"/>
            <a:ext cx="10404639" cy="276999"/>
          </a:xfrm>
          <a:prstGeom prst="rect">
            <a:avLst/>
          </a:prstGeom>
          <a:noFill/>
        </p:spPr>
        <p:txBody>
          <a:bodyPr wrap="square">
            <a:spAutoFit/>
          </a:bodyPr>
          <a:lstStyle/>
          <a:p>
            <a:r>
              <a:rPr lang="en-US" altLang="ko-Kore-KR" sz="1200" dirty="0">
                <a:latin typeface="NanumSquare Light" panose="020B0600000101010101" pitchFamily="34" charset="-127"/>
                <a:ea typeface="NanumSquare Light" panose="020B0600000101010101" pitchFamily="34" charset="-127"/>
              </a:rPr>
              <a:t>Image from https://</a:t>
            </a:r>
            <a:r>
              <a:rPr lang="en-US" altLang="ko-Kore-KR" sz="1200" dirty="0" err="1">
                <a:latin typeface="NanumSquare Light" panose="020B0600000101010101" pitchFamily="34" charset="-127"/>
                <a:ea typeface="NanumSquare Light" panose="020B0600000101010101" pitchFamily="34" charset="-127"/>
              </a:rPr>
              <a:t>abyssal.eu</a:t>
            </a:r>
            <a:r>
              <a:rPr lang="en-US" altLang="ko-Kore-KR" sz="1200" dirty="0">
                <a:latin typeface="NanumSquare Light" panose="020B0600000101010101" pitchFamily="34" charset="-127"/>
                <a:ea typeface="NanumSquare Light" panose="020B0600000101010101" pitchFamily="34" charset="-127"/>
              </a:rPr>
              <a:t>/were-data-hungry/</a:t>
            </a:r>
            <a:endParaRPr lang="ko-Kore-KR" altLang="en-US" sz="1200" dirty="0">
              <a:latin typeface="NanumSquare Light" panose="020B0600000101010101" pitchFamily="34" charset="-127"/>
              <a:ea typeface="NanumSquare Light" panose="020B0600000101010101" pitchFamily="34" charset="-127"/>
            </a:endParaRPr>
          </a:p>
        </p:txBody>
      </p:sp>
      <p:sp>
        <p:nvSpPr>
          <p:cNvPr id="8" name="TextBox 7">
            <a:extLst>
              <a:ext uri="{FF2B5EF4-FFF2-40B4-BE49-F238E27FC236}">
                <a16:creationId xmlns:a16="http://schemas.microsoft.com/office/drawing/2014/main" id="{336E389D-0AD0-4A41-63CF-7F86C5675CD3}"/>
              </a:ext>
            </a:extLst>
          </p:cNvPr>
          <p:cNvSpPr txBox="1"/>
          <p:nvPr/>
        </p:nvSpPr>
        <p:spPr>
          <a:xfrm>
            <a:off x="1775132" y="1460139"/>
            <a:ext cx="8856292" cy="584775"/>
          </a:xfrm>
          <a:prstGeom prst="rect">
            <a:avLst/>
          </a:prstGeom>
          <a:noFill/>
        </p:spPr>
        <p:txBody>
          <a:bodyPr wrap="square" rtlCol="0">
            <a:spAutoFit/>
          </a:bodyPr>
          <a:lstStyle/>
          <a:p>
            <a:pPr algn="ctr"/>
            <a:r>
              <a:rPr kumimoji="1" lang="en-US" altLang="ko-KR" sz="3200" dirty="0">
                <a:latin typeface="NanumSquare Light" panose="020B0600000101010101" pitchFamily="34" charset="-127"/>
                <a:ea typeface="NanumSquare Light" panose="020B0600000101010101" pitchFamily="34" charset="-127"/>
              </a:rPr>
              <a:t>Deep Learning is data-hungry strategy</a:t>
            </a:r>
            <a:endParaRPr kumimoji="1" lang="ko-Kore-KR" altLang="en-US" sz="3200" dirty="0">
              <a:latin typeface="NanumSquare Light" panose="020B0600000101010101" pitchFamily="34" charset="-127"/>
              <a:ea typeface="NanumSquare Light" panose="020B0600000101010101" pitchFamily="34" charset="-127"/>
            </a:endParaRPr>
          </a:p>
        </p:txBody>
      </p:sp>
    </p:spTree>
    <p:extLst>
      <p:ext uri="{BB962C8B-B14F-4D97-AF65-F5344CB8AC3E}">
        <p14:creationId xmlns:p14="http://schemas.microsoft.com/office/powerpoint/2010/main" val="948757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Appendix: Similar Work in Vision Field</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20</a:t>
            </a:fld>
            <a:endParaRPr lang="en-US" dirty="0">
              <a:latin typeface="NanumSquare Bold" panose="020B0600000101010101" pitchFamily="34" charset="-127"/>
              <a:ea typeface="NanumSquare Bold" panose="020B0600000101010101" pitchFamily="34" charset="-127"/>
            </a:endParaRPr>
          </a:p>
        </p:txBody>
      </p:sp>
      <p:sp>
        <p:nvSpPr>
          <p:cNvPr id="6" name="TextBox 5">
            <a:extLst>
              <a:ext uri="{FF2B5EF4-FFF2-40B4-BE49-F238E27FC236}">
                <a16:creationId xmlns:a16="http://schemas.microsoft.com/office/drawing/2014/main" id="{064E180C-79A3-959F-D2DE-47A1A225626F}"/>
              </a:ext>
            </a:extLst>
          </p:cNvPr>
          <p:cNvSpPr txBox="1"/>
          <p:nvPr/>
        </p:nvSpPr>
        <p:spPr>
          <a:xfrm>
            <a:off x="473057" y="1447947"/>
            <a:ext cx="11460442" cy="584775"/>
          </a:xfrm>
          <a:prstGeom prst="rect">
            <a:avLst/>
          </a:prstGeom>
          <a:noFill/>
        </p:spPr>
        <p:txBody>
          <a:bodyPr wrap="square" rtlCol="0">
            <a:spAutoFit/>
          </a:bodyPr>
          <a:lstStyle/>
          <a:p>
            <a:pPr algn="ctr"/>
            <a:r>
              <a:rPr kumimoji="1" lang="en-US" altLang="ko-Kore-KR" sz="3200" dirty="0">
                <a:latin typeface="NanumSquare Light" panose="020B0600000101010101" pitchFamily="34" charset="-127"/>
                <a:ea typeface="NanumSquare Light" panose="020B0600000101010101" pitchFamily="34" charset="-127"/>
              </a:rPr>
              <a:t>Applying adaptive smoothing factor after cropping</a:t>
            </a:r>
            <a:endParaRPr kumimoji="1" lang="ko-Kore-KR" altLang="en-US" sz="3200" dirty="0">
              <a:latin typeface="NanumSquare Light" panose="020B0600000101010101" pitchFamily="34" charset="-127"/>
              <a:ea typeface="NanumSquare Light" panose="020B0600000101010101" pitchFamily="34" charset="-127"/>
            </a:endParaRPr>
          </a:p>
        </p:txBody>
      </p:sp>
      <p:sp>
        <p:nvSpPr>
          <p:cNvPr id="11" name="TextBox 10">
            <a:extLst>
              <a:ext uri="{FF2B5EF4-FFF2-40B4-BE49-F238E27FC236}">
                <a16:creationId xmlns:a16="http://schemas.microsoft.com/office/drawing/2014/main" id="{5BBFBC14-1A95-5A8B-6D41-EC9E2452511E}"/>
              </a:ext>
            </a:extLst>
          </p:cNvPr>
          <p:cNvSpPr txBox="1"/>
          <p:nvPr/>
        </p:nvSpPr>
        <p:spPr>
          <a:xfrm>
            <a:off x="442811" y="5905308"/>
            <a:ext cx="11611176" cy="677108"/>
          </a:xfrm>
          <a:prstGeom prst="rect">
            <a:avLst/>
          </a:prstGeom>
          <a:noFill/>
        </p:spPr>
        <p:txBody>
          <a:bodyPr wrap="square" rtlCol="0">
            <a:spAutoFit/>
          </a:bodyPr>
          <a:lstStyle/>
          <a:p>
            <a:pPr algn="ctr"/>
            <a:r>
              <a:rPr kumimoji="1" lang="en-US" altLang="ko-Kore-KR" sz="2000" dirty="0">
                <a:latin typeface="NanumSquare Light" panose="020B0600000101010101" pitchFamily="34" charset="-127"/>
                <a:ea typeface="NanumSquare Light" panose="020B0600000101010101" pitchFamily="34" charset="-127"/>
              </a:rPr>
              <a:t>One Size Doesn’t Fit All: Adaptive Label Smoothing</a:t>
            </a:r>
          </a:p>
          <a:p>
            <a:pPr algn="ctr"/>
            <a:r>
              <a:rPr kumimoji="1" lang="en-US" altLang="ko-Kore-KR" dirty="0" err="1">
                <a:latin typeface="NanumSquare Light" panose="020B0600000101010101" pitchFamily="34" charset="-127"/>
                <a:ea typeface="NanumSquare Light" panose="020B0600000101010101" pitchFamily="34" charset="-127"/>
              </a:rPr>
              <a:t>Krothapalli</a:t>
            </a:r>
            <a:r>
              <a:rPr kumimoji="1" lang="en-US" altLang="ko-Kore-KR" dirty="0">
                <a:latin typeface="NanumSquare Light" panose="020B0600000101010101" pitchFamily="34" charset="-127"/>
                <a:ea typeface="NanumSquare Light" panose="020B0600000101010101" pitchFamily="34" charset="-127"/>
              </a:rPr>
              <a:t> and Abbott, </a:t>
            </a:r>
            <a:r>
              <a:rPr kumimoji="1" lang="en-US" altLang="ko-Kore-KR" dirty="0" err="1">
                <a:latin typeface="NanumSquare Light" panose="020B0600000101010101" pitchFamily="34" charset="-127"/>
                <a:ea typeface="NanumSquare Light" panose="020B0600000101010101" pitchFamily="34" charset="-127"/>
              </a:rPr>
              <a:t>arXiv</a:t>
            </a:r>
            <a:r>
              <a:rPr kumimoji="1" lang="en-US" altLang="ko-Kore-KR" dirty="0">
                <a:latin typeface="NanumSquare Light" panose="020B0600000101010101" pitchFamily="34" charset="-127"/>
                <a:ea typeface="NanumSquare Light" panose="020B0600000101010101" pitchFamily="34" charset="-127"/>
              </a:rPr>
              <a:t> 2020</a:t>
            </a:r>
            <a:endParaRPr kumimoji="1" lang="ko-Kore-KR" altLang="en-US" dirty="0">
              <a:latin typeface="NanumSquare Light" panose="020B0600000101010101" pitchFamily="34" charset="-127"/>
              <a:ea typeface="NanumSquare Light" panose="020B0600000101010101" pitchFamily="34" charset="-127"/>
            </a:endParaRPr>
          </a:p>
        </p:txBody>
      </p:sp>
      <p:pic>
        <p:nvPicPr>
          <p:cNvPr id="10" name="그림 9" descr="텍스트, 잔디이(가) 표시된 사진&#10;&#10;자동 생성된 설명">
            <a:extLst>
              <a:ext uri="{FF2B5EF4-FFF2-40B4-BE49-F238E27FC236}">
                <a16:creationId xmlns:a16="http://schemas.microsoft.com/office/drawing/2014/main" id="{CF2130CC-E6EF-B046-2CBE-5F62C8A85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878" y="1981581"/>
            <a:ext cx="5961890" cy="3864188"/>
          </a:xfrm>
          <a:prstGeom prst="rect">
            <a:avLst/>
          </a:prstGeom>
        </p:spPr>
      </p:pic>
    </p:spTree>
    <p:extLst>
      <p:ext uri="{BB962C8B-B14F-4D97-AF65-F5344CB8AC3E}">
        <p14:creationId xmlns:p14="http://schemas.microsoft.com/office/powerpoint/2010/main" val="57540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Intro:</a:t>
            </a:r>
            <a:r>
              <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rPr>
              <a:t> </a:t>
            </a:r>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Importance of Data</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3</a:t>
            </a:fld>
            <a:endParaRPr lang="en-US" dirty="0">
              <a:latin typeface="NanumSquare Bold" panose="020B0600000101010101" pitchFamily="34" charset="-127"/>
              <a:ea typeface="NanumSquare Bold" panose="020B0600000101010101" pitchFamily="34" charset="-127"/>
            </a:endParaRPr>
          </a:p>
        </p:txBody>
      </p:sp>
      <p:sp>
        <p:nvSpPr>
          <p:cNvPr id="8" name="TextBox 7">
            <a:extLst>
              <a:ext uri="{FF2B5EF4-FFF2-40B4-BE49-F238E27FC236}">
                <a16:creationId xmlns:a16="http://schemas.microsoft.com/office/drawing/2014/main" id="{1868CFD1-F5B0-190A-C76D-0A7C8DBCAC26}"/>
              </a:ext>
            </a:extLst>
          </p:cNvPr>
          <p:cNvSpPr txBox="1"/>
          <p:nvPr/>
        </p:nvSpPr>
        <p:spPr>
          <a:xfrm>
            <a:off x="42068" y="6322927"/>
            <a:ext cx="11810408" cy="276999"/>
          </a:xfrm>
          <a:prstGeom prst="rect">
            <a:avLst/>
          </a:prstGeom>
          <a:noFill/>
        </p:spPr>
        <p:txBody>
          <a:bodyPr wrap="square">
            <a:spAutoFit/>
          </a:bodyPr>
          <a:lstStyle/>
          <a:p>
            <a:r>
              <a:rPr lang="en-US" altLang="ko-Kore-KR" sz="1200" dirty="0">
                <a:latin typeface="NanumSquare Light" panose="020B0600000101010101" pitchFamily="34" charset="-127"/>
                <a:ea typeface="NanumSquare Light" panose="020B0600000101010101" pitchFamily="34" charset="-127"/>
              </a:rPr>
              <a:t>Image from https://</a:t>
            </a:r>
            <a:r>
              <a:rPr lang="en-US" altLang="ko-Kore-KR" sz="1200" dirty="0" err="1">
                <a:latin typeface="NanumSquare Light" panose="020B0600000101010101" pitchFamily="34" charset="-127"/>
                <a:ea typeface="NanumSquare Light" panose="020B0600000101010101" pitchFamily="34" charset="-127"/>
              </a:rPr>
              <a:t>medium.com</a:t>
            </a:r>
            <a:r>
              <a:rPr lang="en-US" altLang="ko-Kore-KR" sz="1200" dirty="0">
                <a:latin typeface="NanumSquare Light" panose="020B0600000101010101" pitchFamily="34" charset="-127"/>
                <a:ea typeface="NanumSquare Light" panose="020B0600000101010101" pitchFamily="34" charset="-127"/>
              </a:rPr>
              <a:t>/@</a:t>
            </a:r>
            <a:r>
              <a:rPr lang="en-US" altLang="ko-Kore-KR" sz="1200" dirty="0" err="1">
                <a:latin typeface="NanumSquare Light" panose="020B0600000101010101" pitchFamily="34" charset="-127"/>
                <a:ea typeface="NanumSquare Light" panose="020B0600000101010101" pitchFamily="34" charset="-127"/>
              </a:rPr>
              <a:t>hassankashi.official</a:t>
            </a:r>
            <a:r>
              <a:rPr lang="en-US" altLang="ko-Kore-KR" sz="1200" dirty="0">
                <a:latin typeface="NanumSquare Light" panose="020B0600000101010101" pitchFamily="34" charset="-127"/>
                <a:ea typeface="NanumSquare Light" panose="020B0600000101010101" pitchFamily="34" charset="-127"/>
              </a:rPr>
              <a:t>/deep-learning-convolutional-neural-networks-cnn-recurrent-neural-networks-rnn-lstm-long-7ba53032b46c</a:t>
            </a:r>
            <a:endParaRPr lang="ko-Kore-KR" altLang="en-US" sz="1200" dirty="0">
              <a:latin typeface="NanumSquare Light" panose="020B0600000101010101" pitchFamily="34" charset="-127"/>
              <a:ea typeface="NanumSquare Light" panose="020B0600000101010101" pitchFamily="34" charset="-127"/>
            </a:endParaRPr>
          </a:p>
        </p:txBody>
      </p:sp>
      <p:grpSp>
        <p:nvGrpSpPr>
          <p:cNvPr id="13" name="그룹 12">
            <a:extLst>
              <a:ext uri="{FF2B5EF4-FFF2-40B4-BE49-F238E27FC236}">
                <a16:creationId xmlns:a16="http://schemas.microsoft.com/office/drawing/2014/main" id="{A2360280-185F-7DA8-7A43-482D7117BC41}"/>
              </a:ext>
            </a:extLst>
          </p:cNvPr>
          <p:cNvGrpSpPr/>
          <p:nvPr/>
        </p:nvGrpSpPr>
        <p:grpSpPr>
          <a:xfrm>
            <a:off x="667821" y="2350480"/>
            <a:ext cx="11097657" cy="3644900"/>
            <a:chOff x="241300" y="1977802"/>
            <a:chExt cx="11097657" cy="3644900"/>
          </a:xfrm>
        </p:grpSpPr>
        <p:pic>
          <p:nvPicPr>
            <p:cNvPr id="10" name="그림 9" descr="도표이(가) 표시된 사진&#10;&#10;자동 생성된 설명">
              <a:extLst>
                <a:ext uri="{FF2B5EF4-FFF2-40B4-BE49-F238E27FC236}">
                  <a16:creationId xmlns:a16="http://schemas.microsoft.com/office/drawing/2014/main" id="{29FFD15E-05D0-6A5E-EFA5-99D3E2A87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957" y="1977802"/>
              <a:ext cx="7620000" cy="3644900"/>
            </a:xfrm>
            <a:prstGeom prst="rect">
              <a:avLst/>
            </a:prstGeom>
          </p:spPr>
        </p:pic>
        <p:pic>
          <p:nvPicPr>
            <p:cNvPr id="12" name="그림 11" descr="도표이(가) 표시된 사진&#10;&#10;자동 생성된 설명">
              <a:extLst>
                <a:ext uri="{FF2B5EF4-FFF2-40B4-BE49-F238E27FC236}">
                  <a16:creationId xmlns:a16="http://schemas.microsoft.com/office/drawing/2014/main" id="{1E40BF7E-945B-7742-D028-32D9A7D51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 y="1977802"/>
              <a:ext cx="7620000" cy="3644900"/>
            </a:xfrm>
            <a:prstGeom prst="rect">
              <a:avLst/>
            </a:prstGeom>
          </p:spPr>
        </p:pic>
      </p:grpSp>
      <p:sp>
        <p:nvSpPr>
          <p:cNvPr id="6" name="TextBox 5">
            <a:extLst>
              <a:ext uri="{FF2B5EF4-FFF2-40B4-BE49-F238E27FC236}">
                <a16:creationId xmlns:a16="http://schemas.microsoft.com/office/drawing/2014/main" id="{592C407D-14A1-69AD-173B-EBF0152CC3E7}"/>
              </a:ext>
            </a:extLst>
          </p:cNvPr>
          <p:cNvSpPr txBox="1"/>
          <p:nvPr/>
        </p:nvSpPr>
        <p:spPr>
          <a:xfrm>
            <a:off x="1775132" y="1460139"/>
            <a:ext cx="8856292" cy="584775"/>
          </a:xfrm>
          <a:prstGeom prst="rect">
            <a:avLst/>
          </a:prstGeom>
          <a:noFill/>
        </p:spPr>
        <p:txBody>
          <a:bodyPr wrap="square" rtlCol="0">
            <a:spAutoFit/>
          </a:bodyPr>
          <a:lstStyle/>
          <a:p>
            <a:pPr algn="ctr"/>
            <a:r>
              <a:rPr kumimoji="1" lang="en-US" altLang="ko-KR" sz="3200" dirty="0">
                <a:latin typeface="NanumSquare Light" panose="020B0600000101010101" pitchFamily="34" charset="-127"/>
                <a:ea typeface="NanumSquare Light" panose="020B0600000101010101" pitchFamily="34" charset="-127"/>
              </a:rPr>
              <a:t>Insufficient data may lead to overfitting</a:t>
            </a:r>
            <a:endParaRPr kumimoji="1" lang="ko-Kore-KR" altLang="en-US" sz="3200" dirty="0">
              <a:latin typeface="NanumSquare Light" panose="020B0600000101010101" pitchFamily="34" charset="-127"/>
              <a:ea typeface="NanumSquare Light" panose="020B0600000101010101" pitchFamily="34" charset="-127"/>
            </a:endParaRPr>
          </a:p>
        </p:txBody>
      </p:sp>
    </p:spTree>
    <p:extLst>
      <p:ext uri="{BB962C8B-B14F-4D97-AF65-F5344CB8AC3E}">
        <p14:creationId xmlns:p14="http://schemas.microsoft.com/office/powerpoint/2010/main" val="893485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Intro: Data Augmentation</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4</a:t>
            </a:fld>
            <a:endParaRPr lang="en-US" dirty="0">
              <a:latin typeface="NanumSquare Bold" panose="020B0600000101010101" pitchFamily="34" charset="-127"/>
              <a:ea typeface="NanumSquare Bold" panose="020B0600000101010101" pitchFamily="34" charset="-127"/>
            </a:endParaRPr>
          </a:p>
        </p:txBody>
      </p:sp>
      <p:pic>
        <p:nvPicPr>
          <p:cNvPr id="8" name="그림 7" descr="고양이, 앉기, 오렌지, 보기이(가) 표시된 사진&#10;&#10;자동 생성된 설명">
            <a:extLst>
              <a:ext uri="{FF2B5EF4-FFF2-40B4-BE49-F238E27FC236}">
                <a16:creationId xmlns:a16="http://schemas.microsoft.com/office/drawing/2014/main" id="{1E143970-7639-B12B-147A-9385409365A8}"/>
              </a:ext>
            </a:extLst>
          </p:cNvPr>
          <p:cNvPicPr>
            <a:picLocks noChangeAspect="1"/>
          </p:cNvPicPr>
          <p:nvPr/>
        </p:nvPicPr>
        <p:blipFill rotWithShape="1">
          <a:blip r:embed="rId3">
            <a:extLst>
              <a:ext uri="{28A0092B-C50C-407E-A947-70E740481C1C}">
                <a14:useLocalDpi xmlns:a14="http://schemas.microsoft.com/office/drawing/2010/main" val="0"/>
              </a:ext>
            </a:extLst>
          </a:blip>
          <a:srcRect b="17701"/>
          <a:stretch/>
        </p:blipFill>
        <p:spPr>
          <a:xfrm>
            <a:off x="2209799" y="2637558"/>
            <a:ext cx="7772400" cy="3242737"/>
          </a:xfrm>
          <a:prstGeom prst="rect">
            <a:avLst/>
          </a:prstGeom>
        </p:spPr>
      </p:pic>
      <p:sp>
        <p:nvSpPr>
          <p:cNvPr id="9" name="TextBox 8">
            <a:extLst>
              <a:ext uri="{FF2B5EF4-FFF2-40B4-BE49-F238E27FC236}">
                <a16:creationId xmlns:a16="http://schemas.microsoft.com/office/drawing/2014/main" id="{3B02065F-A25D-9597-7ECA-EA2F531030C1}"/>
              </a:ext>
            </a:extLst>
          </p:cNvPr>
          <p:cNvSpPr txBox="1"/>
          <p:nvPr/>
        </p:nvSpPr>
        <p:spPr>
          <a:xfrm>
            <a:off x="42068" y="6322927"/>
            <a:ext cx="11810408" cy="276999"/>
          </a:xfrm>
          <a:prstGeom prst="rect">
            <a:avLst/>
          </a:prstGeom>
          <a:noFill/>
        </p:spPr>
        <p:txBody>
          <a:bodyPr wrap="square">
            <a:spAutoFit/>
          </a:bodyPr>
          <a:lstStyle/>
          <a:p>
            <a:r>
              <a:rPr lang="en-US" altLang="ko-Kore-KR" sz="1200" dirty="0">
                <a:latin typeface="NanumSquare Light" panose="020B0600000101010101" pitchFamily="34" charset="-127"/>
                <a:ea typeface="NanumSquare Light" panose="020B0600000101010101" pitchFamily="34" charset="-127"/>
              </a:rPr>
              <a:t>Image from https://</a:t>
            </a:r>
            <a:r>
              <a:rPr lang="en-US" altLang="ko-Kore-KR" sz="1200" dirty="0" err="1">
                <a:latin typeface="NanumSquare Light" panose="020B0600000101010101" pitchFamily="34" charset="-127"/>
                <a:ea typeface="NanumSquare Light" panose="020B0600000101010101" pitchFamily="34" charset="-127"/>
              </a:rPr>
              <a:t>wikidocs.net</a:t>
            </a:r>
            <a:r>
              <a:rPr lang="en-US" altLang="ko-Kore-KR" sz="1200" dirty="0">
                <a:latin typeface="NanumSquare Light" panose="020B0600000101010101" pitchFamily="34" charset="-127"/>
                <a:ea typeface="NanumSquare Light" panose="020B0600000101010101" pitchFamily="34" charset="-127"/>
              </a:rPr>
              <a:t>/166068</a:t>
            </a:r>
            <a:endParaRPr lang="ko-Kore-KR" altLang="en-US" sz="1200" dirty="0">
              <a:latin typeface="NanumSquare Light" panose="020B0600000101010101" pitchFamily="34" charset="-127"/>
              <a:ea typeface="NanumSquare Light" panose="020B0600000101010101" pitchFamily="34" charset="-127"/>
            </a:endParaRPr>
          </a:p>
        </p:txBody>
      </p:sp>
      <p:sp>
        <p:nvSpPr>
          <p:cNvPr id="6" name="TextBox 5">
            <a:extLst>
              <a:ext uri="{FF2B5EF4-FFF2-40B4-BE49-F238E27FC236}">
                <a16:creationId xmlns:a16="http://schemas.microsoft.com/office/drawing/2014/main" id="{282E87FA-F544-0199-DD74-E54B8C26038B}"/>
              </a:ext>
            </a:extLst>
          </p:cNvPr>
          <p:cNvSpPr txBox="1"/>
          <p:nvPr/>
        </p:nvSpPr>
        <p:spPr>
          <a:xfrm>
            <a:off x="1775132" y="1460139"/>
            <a:ext cx="8856292" cy="584775"/>
          </a:xfrm>
          <a:prstGeom prst="rect">
            <a:avLst/>
          </a:prstGeom>
          <a:noFill/>
        </p:spPr>
        <p:txBody>
          <a:bodyPr wrap="square" rtlCol="0">
            <a:spAutoFit/>
          </a:bodyPr>
          <a:lstStyle/>
          <a:p>
            <a:pPr algn="ctr"/>
            <a:r>
              <a:rPr kumimoji="1" lang="en-US" altLang="ko-KR" sz="3200" dirty="0">
                <a:latin typeface="NanumSquare Light" panose="020B0600000101010101" pitchFamily="34" charset="-127"/>
                <a:ea typeface="NanumSquare Light" panose="020B0600000101010101" pitchFamily="34" charset="-127"/>
              </a:rPr>
              <a:t>A common approach to mitigate overfitting</a:t>
            </a:r>
            <a:endParaRPr kumimoji="1" lang="ko-Kore-KR" altLang="en-US" sz="3200" dirty="0">
              <a:latin typeface="NanumSquare Light" panose="020B0600000101010101" pitchFamily="34" charset="-127"/>
              <a:ea typeface="NanumSquare Light" panose="020B0600000101010101" pitchFamily="34" charset="-127"/>
            </a:endParaRPr>
          </a:p>
        </p:txBody>
      </p:sp>
    </p:spTree>
    <p:extLst>
      <p:ext uri="{BB962C8B-B14F-4D97-AF65-F5344CB8AC3E}">
        <p14:creationId xmlns:p14="http://schemas.microsoft.com/office/powerpoint/2010/main" val="1922166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a:xfrm>
            <a:off x="241300" y="211908"/>
            <a:ext cx="11950700" cy="694417"/>
          </a:xfrm>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Intro: Difficulty of Text Data Augmentation</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5</a:t>
            </a:fld>
            <a:endParaRPr lang="en-US" dirty="0">
              <a:latin typeface="NanumSquare Bold" panose="020B0600000101010101" pitchFamily="34" charset="-127"/>
              <a:ea typeface="NanumSquare Bold" panose="020B0600000101010101" pitchFamily="34" charset="-127"/>
            </a:endParaRPr>
          </a:p>
        </p:txBody>
      </p:sp>
      <p:pic>
        <p:nvPicPr>
          <p:cNvPr id="7" name="그림 6" descr="고양이, 앉기, 오렌지, 보기이(가) 표시된 사진&#10;&#10;자동 생성된 설명">
            <a:extLst>
              <a:ext uri="{FF2B5EF4-FFF2-40B4-BE49-F238E27FC236}">
                <a16:creationId xmlns:a16="http://schemas.microsoft.com/office/drawing/2014/main" id="{F7D9B296-E2B6-BE65-B25F-1892B6BAC14E}"/>
              </a:ext>
            </a:extLst>
          </p:cNvPr>
          <p:cNvPicPr>
            <a:picLocks noChangeAspect="1"/>
          </p:cNvPicPr>
          <p:nvPr/>
        </p:nvPicPr>
        <p:blipFill rotWithShape="1">
          <a:blip r:embed="rId3">
            <a:extLst>
              <a:ext uri="{28A0092B-C50C-407E-A947-70E740481C1C}">
                <a14:useLocalDpi xmlns:a14="http://schemas.microsoft.com/office/drawing/2010/main" val="0"/>
              </a:ext>
            </a:extLst>
          </a:blip>
          <a:srcRect l="34946" t="5290" r="46230" b="57579"/>
          <a:stretch/>
        </p:blipFill>
        <p:spPr>
          <a:xfrm rot="754031">
            <a:off x="681168" y="2295267"/>
            <a:ext cx="1463040" cy="1463041"/>
          </a:xfrm>
          <a:prstGeom prst="rect">
            <a:avLst/>
          </a:prstGeom>
        </p:spPr>
      </p:pic>
      <p:grpSp>
        <p:nvGrpSpPr>
          <p:cNvPr id="17" name="그룹 16">
            <a:extLst>
              <a:ext uri="{FF2B5EF4-FFF2-40B4-BE49-F238E27FC236}">
                <a16:creationId xmlns:a16="http://schemas.microsoft.com/office/drawing/2014/main" id="{9B4A77FB-26B0-9401-9950-A70AC2000B1C}"/>
              </a:ext>
            </a:extLst>
          </p:cNvPr>
          <p:cNvGrpSpPr/>
          <p:nvPr/>
        </p:nvGrpSpPr>
        <p:grpSpPr>
          <a:xfrm>
            <a:off x="2843621" y="2584883"/>
            <a:ext cx="1806586" cy="369332"/>
            <a:chOff x="3137095" y="2781831"/>
            <a:chExt cx="1806586" cy="369332"/>
          </a:xfrm>
        </p:grpSpPr>
        <p:cxnSp>
          <p:nvCxnSpPr>
            <p:cNvPr id="12" name="직선 화살표 연결선 11">
              <a:extLst>
                <a:ext uri="{FF2B5EF4-FFF2-40B4-BE49-F238E27FC236}">
                  <a16:creationId xmlns:a16="http://schemas.microsoft.com/office/drawing/2014/main" id="{6B0C6BD5-3551-C0C7-0291-7885FF7B8813}"/>
                </a:ext>
              </a:extLst>
            </p:cNvPr>
            <p:cNvCxnSpPr/>
            <p:nvPr/>
          </p:nvCxnSpPr>
          <p:spPr>
            <a:xfrm>
              <a:off x="3137095" y="3151163"/>
              <a:ext cx="1806586" cy="0"/>
            </a:xfrm>
            <a:prstGeom prst="straightConnector1">
              <a:avLst/>
            </a:prstGeom>
            <a:ln w="57150">
              <a:solidFill>
                <a:schemeClr val="accent5"/>
              </a:solidFill>
              <a:tailEnd type="triangle"/>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87C5858F-BFFA-175B-5EDB-6B1CE019AE7D}"/>
                </a:ext>
              </a:extLst>
            </p:cNvPr>
            <p:cNvSpPr txBox="1"/>
            <p:nvPr/>
          </p:nvSpPr>
          <p:spPr>
            <a:xfrm>
              <a:off x="3183865" y="2781831"/>
              <a:ext cx="1741182" cy="369332"/>
            </a:xfrm>
            <a:prstGeom prst="rect">
              <a:avLst/>
            </a:prstGeom>
            <a:noFill/>
          </p:spPr>
          <p:txBody>
            <a:bodyPr wrap="none" rtlCol="0">
              <a:spAutoFit/>
            </a:bodyPr>
            <a:lstStyle/>
            <a:p>
              <a:r>
                <a:rPr kumimoji="1" lang="en-US" altLang="ko-Kore-KR" dirty="0">
                  <a:latin typeface="NanumSquare" panose="020B0600000101010101" pitchFamily="34" charset="-127"/>
                  <a:ea typeface="NanumSquare" panose="020B0600000101010101" pitchFamily="34" charset="-127"/>
                </a:rPr>
                <a:t>Augmentation</a:t>
              </a:r>
              <a:endParaRPr kumimoji="1" lang="ko-Kore-KR" altLang="en-US" dirty="0">
                <a:latin typeface="NanumSquare" panose="020B0600000101010101" pitchFamily="34" charset="-127"/>
                <a:ea typeface="NanumSquare" panose="020B0600000101010101" pitchFamily="34" charset="-127"/>
              </a:endParaRPr>
            </a:p>
          </p:txBody>
        </p:sp>
      </p:grpSp>
      <p:grpSp>
        <p:nvGrpSpPr>
          <p:cNvPr id="18" name="그룹 17">
            <a:extLst>
              <a:ext uri="{FF2B5EF4-FFF2-40B4-BE49-F238E27FC236}">
                <a16:creationId xmlns:a16="http://schemas.microsoft.com/office/drawing/2014/main" id="{06272E21-91E3-BB3E-12C7-D1E766E2BE62}"/>
              </a:ext>
            </a:extLst>
          </p:cNvPr>
          <p:cNvGrpSpPr/>
          <p:nvPr/>
        </p:nvGrpSpPr>
        <p:grpSpPr>
          <a:xfrm>
            <a:off x="4804885" y="2282231"/>
            <a:ext cx="1463040" cy="1832372"/>
            <a:chOff x="5098359" y="2479179"/>
            <a:chExt cx="1463040" cy="1832372"/>
          </a:xfrm>
        </p:grpSpPr>
        <p:pic>
          <p:nvPicPr>
            <p:cNvPr id="9" name="그림 8" descr="고양이, 앉기, 오렌지, 보기이(가) 표시된 사진&#10;&#10;자동 생성된 설명">
              <a:extLst>
                <a:ext uri="{FF2B5EF4-FFF2-40B4-BE49-F238E27FC236}">
                  <a16:creationId xmlns:a16="http://schemas.microsoft.com/office/drawing/2014/main" id="{72D6A989-5615-02A4-8204-A1DEF2888003}"/>
                </a:ext>
              </a:extLst>
            </p:cNvPr>
            <p:cNvPicPr>
              <a:picLocks noChangeAspect="1"/>
            </p:cNvPicPr>
            <p:nvPr/>
          </p:nvPicPr>
          <p:blipFill rotWithShape="1">
            <a:blip r:embed="rId3">
              <a:extLst>
                <a:ext uri="{28A0092B-C50C-407E-A947-70E740481C1C}">
                  <a14:useLocalDpi xmlns:a14="http://schemas.microsoft.com/office/drawing/2010/main" val="0"/>
                </a:ext>
              </a:extLst>
            </a:blip>
            <a:srcRect l="34946" t="5290" r="46230" b="57579"/>
            <a:stretch/>
          </p:blipFill>
          <p:spPr>
            <a:xfrm rot="20763634" flipH="1">
              <a:off x="5098359" y="2479179"/>
              <a:ext cx="1463040" cy="1463041"/>
            </a:xfrm>
            <a:prstGeom prst="rect">
              <a:avLst/>
            </a:prstGeom>
          </p:spPr>
        </p:pic>
        <p:sp>
          <p:nvSpPr>
            <p:cNvPr id="15" name="TextBox 14">
              <a:extLst>
                <a:ext uri="{FF2B5EF4-FFF2-40B4-BE49-F238E27FC236}">
                  <a16:creationId xmlns:a16="http://schemas.microsoft.com/office/drawing/2014/main" id="{AA4E1AF0-7698-F6D7-01F2-224432DE81CE}"/>
                </a:ext>
              </a:extLst>
            </p:cNvPr>
            <p:cNvSpPr txBox="1"/>
            <p:nvPr/>
          </p:nvSpPr>
          <p:spPr>
            <a:xfrm>
              <a:off x="5324772" y="3942219"/>
              <a:ext cx="1010213" cy="369332"/>
            </a:xfrm>
            <a:prstGeom prst="rect">
              <a:avLst/>
            </a:prstGeom>
            <a:noFill/>
          </p:spPr>
          <p:txBody>
            <a:bodyPr wrap="none" rtlCol="0">
              <a:spAutoFit/>
            </a:bodyPr>
            <a:lstStyle/>
            <a:p>
              <a:r>
                <a:rPr kumimoji="1" lang="en-US" altLang="ko-Kore-KR" dirty="0">
                  <a:latin typeface="NanumSquare" panose="020B0600000101010101" pitchFamily="34" charset="-127"/>
                  <a:ea typeface="NanumSquare" panose="020B0600000101010101" pitchFamily="34" charset="-127"/>
                </a:rPr>
                <a:t>Flipping</a:t>
              </a:r>
              <a:endParaRPr kumimoji="1" lang="ko-Kore-KR" altLang="en-US" dirty="0">
                <a:latin typeface="NanumSquare" panose="020B0600000101010101" pitchFamily="34" charset="-127"/>
                <a:ea typeface="NanumSquare" panose="020B0600000101010101" pitchFamily="34" charset="-127"/>
              </a:endParaRPr>
            </a:p>
          </p:txBody>
        </p:sp>
      </p:grpSp>
      <p:grpSp>
        <p:nvGrpSpPr>
          <p:cNvPr id="19" name="그룹 18">
            <a:extLst>
              <a:ext uri="{FF2B5EF4-FFF2-40B4-BE49-F238E27FC236}">
                <a16:creationId xmlns:a16="http://schemas.microsoft.com/office/drawing/2014/main" id="{565A1B0D-370A-6D03-834C-9E56F90273F5}"/>
              </a:ext>
            </a:extLst>
          </p:cNvPr>
          <p:cNvGrpSpPr/>
          <p:nvPr/>
        </p:nvGrpSpPr>
        <p:grpSpPr>
          <a:xfrm>
            <a:off x="6576245" y="2282230"/>
            <a:ext cx="1463040" cy="1835638"/>
            <a:chOff x="6940059" y="2479178"/>
            <a:chExt cx="1463040" cy="1835638"/>
          </a:xfrm>
        </p:grpSpPr>
        <p:pic>
          <p:nvPicPr>
            <p:cNvPr id="10" name="그림 9" descr="고양이, 앉기, 오렌지, 보기이(가) 표시된 사진&#10;&#10;자동 생성된 설명">
              <a:extLst>
                <a:ext uri="{FF2B5EF4-FFF2-40B4-BE49-F238E27FC236}">
                  <a16:creationId xmlns:a16="http://schemas.microsoft.com/office/drawing/2014/main" id="{2D48AC79-E640-6DFB-A5B5-65FB83516B13}"/>
                </a:ext>
              </a:extLst>
            </p:cNvPr>
            <p:cNvPicPr>
              <a:picLocks noChangeAspect="1"/>
            </p:cNvPicPr>
            <p:nvPr/>
          </p:nvPicPr>
          <p:blipFill rotWithShape="1">
            <a:blip r:embed="rId3">
              <a:extLst>
                <a:ext uri="{28A0092B-C50C-407E-A947-70E740481C1C}">
                  <a14:useLocalDpi xmlns:a14="http://schemas.microsoft.com/office/drawing/2010/main" val="0"/>
                </a:ext>
              </a:extLst>
            </a:blip>
            <a:srcRect l="34946" t="5290" r="46230" b="57579"/>
            <a:stretch/>
          </p:blipFill>
          <p:spPr>
            <a:xfrm rot="21164203">
              <a:off x="6940059" y="2479178"/>
              <a:ext cx="1463040" cy="1463041"/>
            </a:xfrm>
            <a:prstGeom prst="rect">
              <a:avLst/>
            </a:prstGeom>
          </p:spPr>
        </p:pic>
        <p:sp>
          <p:nvSpPr>
            <p:cNvPr id="16" name="TextBox 15">
              <a:extLst>
                <a:ext uri="{FF2B5EF4-FFF2-40B4-BE49-F238E27FC236}">
                  <a16:creationId xmlns:a16="http://schemas.microsoft.com/office/drawing/2014/main" id="{158115D5-7438-6752-26FE-3C015B82E92E}"/>
                </a:ext>
              </a:extLst>
            </p:cNvPr>
            <p:cNvSpPr txBox="1"/>
            <p:nvPr/>
          </p:nvSpPr>
          <p:spPr>
            <a:xfrm>
              <a:off x="7128000" y="3945484"/>
              <a:ext cx="1087157" cy="369332"/>
            </a:xfrm>
            <a:prstGeom prst="rect">
              <a:avLst/>
            </a:prstGeom>
            <a:noFill/>
          </p:spPr>
          <p:txBody>
            <a:bodyPr wrap="none" rtlCol="0">
              <a:spAutoFit/>
            </a:bodyPr>
            <a:lstStyle/>
            <a:p>
              <a:r>
                <a:rPr kumimoji="1" lang="en-US" altLang="ko-Kore-KR" dirty="0">
                  <a:latin typeface="NanumSquare" panose="020B0600000101010101" pitchFamily="34" charset="-127"/>
                  <a:ea typeface="NanumSquare" panose="020B0600000101010101" pitchFamily="34" charset="-127"/>
                </a:rPr>
                <a:t>Rotating</a:t>
              </a:r>
              <a:endParaRPr kumimoji="1" lang="ko-Kore-KR" altLang="en-US" dirty="0">
                <a:latin typeface="NanumSquare" panose="020B0600000101010101" pitchFamily="34" charset="-127"/>
                <a:ea typeface="NanumSquare" panose="020B0600000101010101" pitchFamily="34" charset="-127"/>
              </a:endParaRPr>
            </a:p>
          </p:txBody>
        </p:sp>
      </p:grpSp>
      <p:sp>
        <p:nvSpPr>
          <p:cNvPr id="24" name="TextBox 23">
            <a:extLst>
              <a:ext uri="{FF2B5EF4-FFF2-40B4-BE49-F238E27FC236}">
                <a16:creationId xmlns:a16="http://schemas.microsoft.com/office/drawing/2014/main" id="{DAEA6414-3F20-85CA-1F17-19E0E8C814DF}"/>
              </a:ext>
            </a:extLst>
          </p:cNvPr>
          <p:cNvSpPr txBox="1"/>
          <p:nvPr/>
        </p:nvSpPr>
        <p:spPr>
          <a:xfrm>
            <a:off x="9944188" y="2611288"/>
            <a:ext cx="1737079" cy="830997"/>
          </a:xfrm>
          <a:prstGeom prst="rect">
            <a:avLst/>
          </a:prstGeom>
          <a:noFill/>
        </p:spPr>
        <p:txBody>
          <a:bodyPr wrap="none" rtlCol="0">
            <a:spAutoFit/>
          </a:bodyPr>
          <a:lstStyle/>
          <a:p>
            <a:pPr algn="ctr"/>
            <a:r>
              <a:rPr kumimoji="1" lang="en-US" altLang="ko-Kore-KR" sz="2400" b="1" dirty="0">
                <a:latin typeface="NanumSquare Bold" panose="020B0600000101010101" pitchFamily="34" charset="-127"/>
                <a:ea typeface="NanumSquare Bold" panose="020B0600000101010101" pitchFamily="34" charset="-127"/>
              </a:rPr>
              <a:t>Preserving</a:t>
            </a:r>
          </a:p>
          <a:p>
            <a:pPr algn="ctr"/>
            <a:r>
              <a:rPr kumimoji="1" lang="en-US" altLang="ko-Kore-KR" sz="2400" b="1" dirty="0">
                <a:latin typeface="NanumSquare Bold" panose="020B0600000101010101" pitchFamily="34" charset="-127"/>
                <a:ea typeface="NanumSquare Bold" panose="020B0600000101010101" pitchFamily="34" charset="-127"/>
              </a:rPr>
              <a:t>Semantics</a:t>
            </a:r>
            <a:endParaRPr kumimoji="1" lang="ko-Kore-KR" altLang="en-US" sz="2400" b="1" dirty="0">
              <a:latin typeface="NanumSquare Bold" panose="020B0600000101010101" pitchFamily="34" charset="-127"/>
              <a:ea typeface="NanumSquare Bold" panose="020B0600000101010101" pitchFamily="34" charset="-127"/>
            </a:endParaRPr>
          </a:p>
        </p:txBody>
      </p:sp>
      <p:grpSp>
        <p:nvGrpSpPr>
          <p:cNvPr id="29" name="그룹 28">
            <a:extLst>
              <a:ext uri="{FF2B5EF4-FFF2-40B4-BE49-F238E27FC236}">
                <a16:creationId xmlns:a16="http://schemas.microsoft.com/office/drawing/2014/main" id="{DF381BCF-CEF2-74B2-08E3-ACC0279CF08D}"/>
              </a:ext>
            </a:extLst>
          </p:cNvPr>
          <p:cNvGrpSpPr/>
          <p:nvPr/>
        </p:nvGrpSpPr>
        <p:grpSpPr>
          <a:xfrm>
            <a:off x="8334567" y="2325256"/>
            <a:ext cx="1463040" cy="1810252"/>
            <a:chOff x="7856264" y="2325256"/>
            <a:chExt cx="1463040" cy="1810252"/>
          </a:xfrm>
        </p:grpSpPr>
        <p:grpSp>
          <p:nvGrpSpPr>
            <p:cNvPr id="27" name="그룹 26">
              <a:extLst>
                <a:ext uri="{FF2B5EF4-FFF2-40B4-BE49-F238E27FC236}">
                  <a16:creationId xmlns:a16="http://schemas.microsoft.com/office/drawing/2014/main" id="{7641489C-9548-00B8-2264-2ECF9ECA0899}"/>
                </a:ext>
              </a:extLst>
            </p:cNvPr>
            <p:cNvGrpSpPr/>
            <p:nvPr/>
          </p:nvGrpSpPr>
          <p:grpSpPr>
            <a:xfrm>
              <a:off x="7856264" y="2325256"/>
              <a:ext cx="1463040" cy="1810252"/>
              <a:chOff x="7856264" y="2325256"/>
              <a:chExt cx="1463040" cy="1810252"/>
            </a:xfrm>
          </p:grpSpPr>
          <p:sp>
            <p:nvSpPr>
              <p:cNvPr id="22" name="TextBox 21">
                <a:extLst>
                  <a:ext uri="{FF2B5EF4-FFF2-40B4-BE49-F238E27FC236}">
                    <a16:creationId xmlns:a16="http://schemas.microsoft.com/office/drawing/2014/main" id="{6F847B64-938A-ED31-5FF3-B8715BCCBFCC}"/>
                  </a:ext>
                </a:extLst>
              </p:cNvPr>
              <p:cNvSpPr txBox="1"/>
              <p:nvPr/>
            </p:nvSpPr>
            <p:spPr>
              <a:xfrm>
                <a:off x="8133973" y="3766176"/>
                <a:ext cx="907621" cy="369332"/>
              </a:xfrm>
              <a:prstGeom prst="rect">
                <a:avLst/>
              </a:prstGeom>
              <a:noFill/>
            </p:spPr>
            <p:txBody>
              <a:bodyPr wrap="none" rtlCol="0">
                <a:spAutoFit/>
              </a:bodyPr>
              <a:lstStyle/>
              <a:p>
                <a:r>
                  <a:rPr kumimoji="1" lang="en-US" altLang="ko-Kore-KR" dirty="0">
                    <a:latin typeface="NanumSquare" panose="020B0600000101010101" pitchFamily="34" charset="-127"/>
                    <a:ea typeface="NanumSquare" panose="020B0600000101010101" pitchFamily="34" charset="-127"/>
                  </a:rPr>
                  <a:t>Cutout</a:t>
                </a:r>
                <a:endParaRPr kumimoji="1" lang="ko-Kore-KR" altLang="en-US" dirty="0">
                  <a:latin typeface="NanumSquare" panose="020B0600000101010101" pitchFamily="34" charset="-127"/>
                  <a:ea typeface="NanumSquare" panose="020B0600000101010101" pitchFamily="34" charset="-127"/>
                </a:endParaRPr>
              </a:p>
            </p:txBody>
          </p:sp>
          <p:pic>
            <p:nvPicPr>
              <p:cNvPr id="25" name="그림 24" descr="고양이, 앉기, 오렌지, 보기이(가) 표시된 사진&#10;&#10;자동 생성된 설명">
                <a:extLst>
                  <a:ext uri="{FF2B5EF4-FFF2-40B4-BE49-F238E27FC236}">
                    <a16:creationId xmlns:a16="http://schemas.microsoft.com/office/drawing/2014/main" id="{15477CDD-92C4-3EE2-6145-9425C53DB408}"/>
                  </a:ext>
                </a:extLst>
              </p:cNvPr>
              <p:cNvPicPr>
                <a:picLocks noChangeAspect="1"/>
              </p:cNvPicPr>
              <p:nvPr/>
            </p:nvPicPr>
            <p:blipFill rotWithShape="1">
              <a:blip r:embed="rId3">
                <a:extLst>
                  <a:ext uri="{28A0092B-C50C-407E-A947-70E740481C1C}">
                    <a14:useLocalDpi xmlns:a14="http://schemas.microsoft.com/office/drawing/2010/main" val="0"/>
                  </a:ext>
                </a:extLst>
              </a:blip>
              <a:srcRect l="34946" t="5290" r="46230" b="57579"/>
              <a:stretch/>
            </p:blipFill>
            <p:spPr>
              <a:xfrm rot="754031">
                <a:off x="7856264" y="2325256"/>
                <a:ext cx="1463040" cy="1463041"/>
              </a:xfrm>
              <a:prstGeom prst="rect">
                <a:avLst/>
              </a:prstGeom>
            </p:spPr>
          </p:pic>
        </p:grpSp>
        <p:sp>
          <p:nvSpPr>
            <p:cNvPr id="28" name="직사각형 27">
              <a:extLst>
                <a:ext uri="{FF2B5EF4-FFF2-40B4-BE49-F238E27FC236}">
                  <a16:creationId xmlns:a16="http://schemas.microsoft.com/office/drawing/2014/main" id="{BFC29D7A-04AA-3209-8E08-D97E364D7842}"/>
                </a:ext>
              </a:extLst>
            </p:cNvPr>
            <p:cNvSpPr/>
            <p:nvPr/>
          </p:nvSpPr>
          <p:spPr>
            <a:xfrm>
              <a:off x="8255919" y="3119960"/>
              <a:ext cx="360000" cy="36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grpSp>
        <p:nvGrpSpPr>
          <p:cNvPr id="30" name="그룹 29">
            <a:extLst>
              <a:ext uri="{FF2B5EF4-FFF2-40B4-BE49-F238E27FC236}">
                <a16:creationId xmlns:a16="http://schemas.microsoft.com/office/drawing/2014/main" id="{F7138915-2036-D9D4-EB63-240448C2EFDD}"/>
              </a:ext>
            </a:extLst>
          </p:cNvPr>
          <p:cNvGrpSpPr/>
          <p:nvPr/>
        </p:nvGrpSpPr>
        <p:grpSpPr>
          <a:xfrm>
            <a:off x="2843621" y="5041721"/>
            <a:ext cx="1806586" cy="369332"/>
            <a:chOff x="3137095" y="2781831"/>
            <a:chExt cx="1806586" cy="369332"/>
          </a:xfrm>
        </p:grpSpPr>
        <p:cxnSp>
          <p:nvCxnSpPr>
            <p:cNvPr id="31" name="직선 화살표 연결선 30">
              <a:extLst>
                <a:ext uri="{FF2B5EF4-FFF2-40B4-BE49-F238E27FC236}">
                  <a16:creationId xmlns:a16="http://schemas.microsoft.com/office/drawing/2014/main" id="{37EEC6E2-0002-8A9C-B2FC-685B440AAA09}"/>
                </a:ext>
              </a:extLst>
            </p:cNvPr>
            <p:cNvCxnSpPr/>
            <p:nvPr/>
          </p:nvCxnSpPr>
          <p:spPr>
            <a:xfrm>
              <a:off x="3137095" y="3151163"/>
              <a:ext cx="1806586" cy="0"/>
            </a:xfrm>
            <a:prstGeom prst="straightConnector1">
              <a:avLst/>
            </a:prstGeom>
            <a:ln w="57150">
              <a:solidFill>
                <a:schemeClr val="accent3">
                  <a:lumMod val="50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32" name="TextBox 31">
              <a:extLst>
                <a:ext uri="{FF2B5EF4-FFF2-40B4-BE49-F238E27FC236}">
                  <a16:creationId xmlns:a16="http://schemas.microsoft.com/office/drawing/2014/main" id="{4A411C49-C5C9-A859-DBD1-C273F1F189AA}"/>
                </a:ext>
              </a:extLst>
            </p:cNvPr>
            <p:cNvSpPr txBox="1"/>
            <p:nvPr/>
          </p:nvSpPr>
          <p:spPr>
            <a:xfrm>
              <a:off x="3183865" y="2781831"/>
              <a:ext cx="1741182" cy="369332"/>
            </a:xfrm>
            <a:prstGeom prst="rect">
              <a:avLst/>
            </a:prstGeom>
            <a:noFill/>
          </p:spPr>
          <p:txBody>
            <a:bodyPr wrap="none" rtlCol="0">
              <a:spAutoFit/>
            </a:bodyPr>
            <a:lstStyle/>
            <a:p>
              <a:r>
                <a:rPr kumimoji="1" lang="en-US" altLang="ko-Kore-KR" dirty="0">
                  <a:latin typeface="NanumSquare" panose="020B0600000101010101" pitchFamily="34" charset="-127"/>
                  <a:ea typeface="NanumSquare" panose="020B0600000101010101" pitchFamily="34" charset="-127"/>
                </a:rPr>
                <a:t>Augmentation</a:t>
              </a:r>
              <a:endParaRPr kumimoji="1" lang="ko-Kore-KR" altLang="en-US" dirty="0">
                <a:latin typeface="NanumSquare" panose="020B0600000101010101" pitchFamily="34" charset="-127"/>
                <a:ea typeface="NanumSquare" panose="020B0600000101010101" pitchFamily="34" charset="-127"/>
              </a:endParaRPr>
            </a:p>
          </p:txBody>
        </p:sp>
      </p:grpSp>
      <p:sp>
        <p:nvSpPr>
          <p:cNvPr id="33" name="TextBox 32">
            <a:extLst>
              <a:ext uri="{FF2B5EF4-FFF2-40B4-BE49-F238E27FC236}">
                <a16:creationId xmlns:a16="http://schemas.microsoft.com/office/drawing/2014/main" id="{539C56A7-01C6-0EA9-0EDF-EB73AF604216}"/>
              </a:ext>
            </a:extLst>
          </p:cNvPr>
          <p:cNvSpPr txBox="1"/>
          <p:nvPr/>
        </p:nvSpPr>
        <p:spPr>
          <a:xfrm>
            <a:off x="9944188" y="4887832"/>
            <a:ext cx="1689885" cy="830997"/>
          </a:xfrm>
          <a:prstGeom prst="rect">
            <a:avLst/>
          </a:prstGeom>
          <a:noFill/>
        </p:spPr>
        <p:txBody>
          <a:bodyPr wrap="none" rtlCol="0">
            <a:spAutoFit/>
          </a:bodyPr>
          <a:lstStyle/>
          <a:p>
            <a:pPr algn="ctr"/>
            <a:r>
              <a:rPr kumimoji="1" lang="en-US" altLang="ko-Kore-KR" sz="2400" b="1" dirty="0">
                <a:latin typeface="NanumSquare Bold" panose="020B0600000101010101" pitchFamily="34" charset="-127"/>
                <a:ea typeface="NanumSquare Bold" panose="020B0600000101010101" pitchFamily="34" charset="-127"/>
              </a:rPr>
              <a:t>Semantics</a:t>
            </a:r>
          </a:p>
          <a:p>
            <a:pPr algn="ctr"/>
            <a:r>
              <a:rPr kumimoji="1" lang="en-US" altLang="ko-Kore-KR" sz="2400" b="1" dirty="0">
                <a:latin typeface="NanumSquare Bold" panose="020B0600000101010101" pitchFamily="34" charset="-127"/>
                <a:ea typeface="NanumSquare Bold" panose="020B0600000101010101" pitchFamily="34" charset="-127"/>
              </a:rPr>
              <a:t>Changed</a:t>
            </a:r>
            <a:endParaRPr kumimoji="1" lang="ko-Kore-KR" altLang="en-US" sz="2400" b="1" dirty="0">
              <a:latin typeface="NanumSquare Bold" panose="020B0600000101010101" pitchFamily="34" charset="-127"/>
              <a:ea typeface="NanumSquare Bold" panose="020B0600000101010101" pitchFamily="34" charset="-127"/>
            </a:endParaRPr>
          </a:p>
        </p:txBody>
      </p:sp>
      <p:sp>
        <p:nvSpPr>
          <p:cNvPr id="34" name="TextBox 33">
            <a:extLst>
              <a:ext uri="{FF2B5EF4-FFF2-40B4-BE49-F238E27FC236}">
                <a16:creationId xmlns:a16="http://schemas.microsoft.com/office/drawing/2014/main" id="{FC865DBC-CF3B-A357-29D8-79F28BA5B6A7}"/>
              </a:ext>
            </a:extLst>
          </p:cNvPr>
          <p:cNvSpPr txBox="1"/>
          <p:nvPr/>
        </p:nvSpPr>
        <p:spPr>
          <a:xfrm>
            <a:off x="410116" y="5041721"/>
            <a:ext cx="2138727" cy="523220"/>
          </a:xfrm>
          <a:prstGeom prst="rect">
            <a:avLst/>
          </a:prstGeom>
          <a:noFill/>
        </p:spPr>
        <p:txBody>
          <a:bodyPr wrap="none" rtlCol="0">
            <a:spAutoFit/>
          </a:bodyPr>
          <a:lstStyle/>
          <a:p>
            <a:pPr algn="ctr"/>
            <a:r>
              <a:rPr kumimoji="1" lang="en-US" altLang="ko-Kore-KR" sz="2800" b="1" dirty="0">
                <a:latin typeface="NanumSquare Bold" panose="020B0600000101010101" pitchFamily="34" charset="-127"/>
                <a:ea typeface="NanumSquare Bold" panose="020B0600000101010101" pitchFamily="34" charset="-127"/>
              </a:rPr>
              <a:t>This is a cat</a:t>
            </a:r>
            <a:endParaRPr kumimoji="1" lang="ko-Kore-KR" altLang="en-US" sz="2800" b="1" dirty="0">
              <a:latin typeface="NanumSquare Bold" panose="020B0600000101010101" pitchFamily="34" charset="-127"/>
              <a:ea typeface="NanumSquare Bold" panose="020B0600000101010101" pitchFamily="34" charset="-127"/>
            </a:endParaRPr>
          </a:p>
        </p:txBody>
      </p:sp>
      <p:sp>
        <p:nvSpPr>
          <p:cNvPr id="35" name="TextBox 34">
            <a:extLst>
              <a:ext uri="{FF2B5EF4-FFF2-40B4-BE49-F238E27FC236}">
                <a16:creationId xmlns:a16="http://schemas.microsoft.com/office/drawing/2014/main" id="{E11987F0-753F-D3F8-8CBA-3C564FD51EF1}"/>
              </a:ext>
            </a:extLst>
          </p:cNvPr>
          <p:cNvSpPr txBox="1"/>
          <p:nvPr/>
        </p:nvSpPr>
        <p:spPr>
          <a:xfrm>
            <a:off x="6270460" y="5043243"/>
            <a:ext cx="2074607" cy="523220"/>
          </a:xfrm>
          <a:prstGeom prst="rect">
            <a:avLst/>
          </a:prstGeom>
          <a:noFill/>
        </p:spPr>
        <p:txBody>
          <a:bodyPr wrap="none" rtlCol="0">
            <a:spAutoFit/>
          </a:bodyPr>
          <a:lstStyle/>
          <a:p>
            <a:pPr algn="ctr"/>
            <a:r>
              <a:rPr kumimoji="1" lang="en-US" altLang="ko-Kore-KR" sz="2800" b="1" dirty="0">
                <a:latin typeface="NanumSquare Bold" panose="020B0600000101010101" pitchFamily="34" charset="-127"/>
                <a:ea typeface="NanumSquare Bold" panose="020B0600000101010101" pitchFamily="34" charset="-127"/>
              </a:rPr>
              <a:t>Is this a cat</a:t>
            </a:r>
            <a:endParaRPr kumimoji="1" lang="ko-Kore-KR" altLang="en-US" sz="2800" b="1" dirty="0">
              <a:latin typeface="NanumSquare Bold" panose="020B0600000101010101" pitchFamily="34" charset="-127"/>
              <a:ea typeface="NanumSquare Bold" panose="020B0600000101010101" pitchFamily="34" charset="-127"/>
            </a:endParaRPr>
          </a:p>
        </p:txBody>
      </p:sp>
    </p:spTree>
    <p:extLst>
      <p:ext uri="{BB962C8B-B14F-4D97-AF65-F5344CB8AC3E}">
        <p14:creationId xmlns:p14="http://schemas.microsoft.com/office/powerpoint/2010/main" val="4112773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Intro: Previous Text Augmentation – EDA</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6</a:t>
            </a:fld>
            <a:endParaRPr lang="en-US" dirty="0">
              <a:latin typeface="NanumSquare Bold" panose="020B0600000101010101" pitchFamily="34" charset="-127"/>
              <a:ea typeface="NanumSquare Bold" panose="020B0600000101010101" pitchFamily="34" charset="-127"/>
            </a:endParaRPr>
          </a:p>
        </p:txBody>
      </p:sp>
      <p:pic>
        <p:nvPicPr>
          <p:cNvPr id="6" name="그림 5" descr="테이블이(가) 표시된 사진&#10;&#10;자동 생성된 설명">
            <a:extLst>
              <a:ext uri="{FF2B5EF4-FFF2-40B4-BE49-F238E27FC236}">
                <a16:creationId xmlns:a16="http://schemas.microsoft.com/office/drawing/2014/main" id="{29F6FF07-DD04-EA66-0F39-5C67B1CB7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438" y="2336845"/>
            <a:ext cx="6184900" cy="3302000"/>
          </a:xfrm>
          <a:prstGeom prst="rect">
            <a:avLst/>
          </a:prstGeom>
        </p:spPr>
      </p:pic>
      <p:sp>
        <p:nvSpPr>
          <p:cNvPr id="7" name="TextBox 6">
            <a:extLst>
              <a:ext uri="{FF2B5EF4-FFF2-40B4-BE49-F238E27FC236}">
                <a16:creationId xmlns:a16="http://schemas.microsoft.com/office/drawing/2014/main" id="{CC43B361-B31F-D0F4-9659-A70257730C45}"/>
              </a:ext>
            </a:extLst>
          </p:cNvPr>
          <p:cNvSpPr txBox="1"/>
          <p:nvPr/>
        </p:nvSpPr>
        <p:spPr>
          <a:xfrm>
            <a:off x="290411" y="5752908"/>
            <a:ext cx="11611176" cy="677108"/>
          </a:xfrm>
          <a:prstGeom prst="rect">
            <a:avLst/>
          </a:prstGeom>
          <a:noFill/>
        </p:spPr>
        <p:txBody>
          <a:bodyPr wrap="square" rtlCol="0">
            <a:spAutoFit/>
          </a:bodyPr>
          <a:lstStyle/>
          <a:p>
            <a:pPr algn="ctr"/>
            <a:r>
              <a:rPr kumimoji="1" lang="en-US" altLang="ko-Kore-KR" sz="2000" dirty="0">
                <a:latin typeface="NanumSquare Light" panose="020B0600000101010101" pitchFamily="34" charset="-127"/>
                <a:ea typeface="NanumSquare Light" panose="020B0600000101010101" pitchFamily="34" charset="-127"/>
              </a:rPr>
              <a:t>EDA: Easy Data Augmentation Techniques for Boosting Performance on Text Classification Tasks</a:t>
            </a:r>
          </a:p>
          <a:p>
            <a:pPr algn="ctr"/>
            <a:r>
              <a:rPr kumimoji="1" lang="en-US" altLang="ko-Kore-KR" dirty="0">
                <a:latin typeface="NanumSquare Light" panose="020B0600000101010101" pitchFamily="34" charset="-127"/>
                <a:ea typeface="NanumSquare Light" panose="020B0600000101010101" pitchFamily="34" charset="-127"/>
              </a:rPr>
              <a:t>Wei et al., EMNLP 2019</a:t>
            </a:r>
            <a:endParaRPr kumimoji="1" lang="ko-Kore-KR" altLang="en-US" dirty="0">
              <a:latin typeface="NanumSquare Light" panose="020B0600000101010101" pitchFamily="34" charset="-127"/>
              <a:ea typeface="NanumSquare Light" panose="020B0600000101010101" pitchFamily="34" charset="-127"/>
            </a:endParaRPr>
          </a:p>
        </p:txBody>
      </p:sp>
      <p:sp>
        <p:nvSpPr>
          <p:cNvPr id="8" name="TextBox 7">
            <a:extLst>
              <a:ext uri="{FF2B5EF4-FFF2-40B4-BE49-F238E27FC236}">
                <a16:creationId xmlns:a16="http://schemas.microsoft.com/office/drawing/2014/main" id="{70CDF48E-E63A-BC07-6DA1-28668D3950BB}"/>
              </a:ext>
            </a:extLst>
          </p:cNvPr>
          <p:cNvSpPr txBox="1"/>
          <p:nvPr/>
        </p:nvSpPr>
        <p:spPr>
          <a:xfrm>
            <a:off x="1775132" y="1460139"/>
            <a:ext cx="8856292" cy="584775"/>
          </a:xfrm>
          <a:prstGeom prst="rect">
            <a:avLst/>
          </a:prstGeom>
          <a:noFill/>
        </p:spPr>
        <p:txBody>
          <a:bodyPr wrap="square" rtlCol="0">
            <a:spAutoFit/>
          </a:bodyPr>
          <a:lstStyle/>
          <a:p>
            <a:pPr algn="ctr"/>
            <a:r>
              <a:rPr kumimoji="1" lang="en-US" altLang="ko-Kore-KR" sz="3200" dirty="0">
                <a:latin typeface="NanumSquare Light" panose="020B0600000101010101" pitchFamily="34" charset="-127"/>
                <a:ea typeface="NanumSquare Light" panose="020B0600000101010101" pitchFamily="34" charset="-127"/>
              </a:rPr>
              <a:t>Make random word-level changes</a:t>
            </a:r>
            <a:endParaRPr kumimoji="1" lang="ko-Kore-KR" altLang="en-US" sz="3200" dirty="0">
              <a:latin typeface="NanumSquare Light" panose="020B0600000101010101" pitchFamily="34" charset="-127"/>
              <a:ea typeface="NanumSquare Light" panose="020B0600000101010101" pitchFamily="34" charset="-127"/>
            </a:endParaRPr>
          </a:p>
        </p:txBody>
      </p:sp>
    </p:spTree>
    <p:extLst>
      <p:ext uri="{BB962C8B-B14F-4D97-AF65-F5344CB8AC3E}">
        <p14:creationId xmlns:p14="http://schemas.microsoft.com/office/powerpoint/2010/main" val="2829930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Intro: Previous Text Augmentation – AEDA</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7</a:t>
            </a:fld>
            <a:endParaRPr lang="en-US" dirty="0">
              <a:latin typeface="NanumSquare Bold" panose="020B0600000101010101" pitchFamily="34" charset="-127"/>
              <a:ea typeface="NanumSquare Bold" panose="020B0600000101010101" pitchFamily="34" charset="-127"/>
            </a:endParaRPr>
          </a:p>
        </p:txBody>
      </p:sp>
      <p:pic>
        <p:nvPicPr>
          <p:cNvPr id="6" name="그림 5" descr="테이블이(가) 표시된 사진&#10;&#10;자동 생성된 설명">
            <a:extLst>
              <a:ext uri="{FF2B5EF4-FFF2-40B4-BE49-F238E27FC236}">
                <a16:creationId xmlns:a16="http://schemas.microsoft.com/office/drawing/2014/main" id="{F713F811-BE95-8BF6-486C-F2AA1C82E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204" y="1920464"/>
            <a:ext cx="5437368" cy="3938606"/>
          </a:xfrm>
          <a:prstGeom prst="rect">
            <a:avLst/>
          </a:prstGeom>
        </p:spPr>
      </p:pic>
      <p:sp>
        <p:nvSpPr>
          <p:cNvPr id="7" name="TextBox 6">
            <a:extLst>
              <a:ext uri="{FF2B5EF4-FFF2-40B4-BE49-F238E27FC236}">
                <a16:creationId xmlns:a16="http://schemas.microsoft.com/office/drawing/2014/main" id="{CB8BE8B0-7C74-A539-5C14-B39A01634214}"/>
              </a:ext>
            </a:extLst>
          </p:cNvPr>
          <p:cNvSpPr txBox="1"/>
          <p:nvPr/>
        </p:nvSpPr>
        <p:spPr>
          <a:xfrm>
            <a:off x="290411" y="5752908"/>
            <a:ext cx="11611176" cy="677108"/>
          </a:xfrm>
          <a:prstGeom prst="rect">
            <a:avLst/>
          </a:prstGeom>
          <a:noFill/>
        </p:spPr>
        <p:txBody>
          <a:bodyPr wrap="square" rtlCol="0">
            <a:spAutoFit/>
          </a:bodyPr>
          <a:lstStyle/>
          <a:p>
            <a:pPr algn="ctr"/>
            <a:r>
              <a:rPr kumimoji="1" lang="en-US" altLang="ko-Kore-KR" sz="2000" dirty="0">
                <a:latin typeface="NanumSquare Light" panose="020B0600000101010101" pitchFamily="34" charset="-127"/>
                <a:ea typeface="NanumSquare Light" panose="020B0600000101010101" pitchFamily="34" charset="-127"/>
              </a:rPr>
              <a:t>AEDA: An Easier Data Augmentation Technique for Text Classification </a:t>
            </a:r>
          </a:p>
          <a:p>
            <a:pPr algn="ctr"/>
            <a:r>
              <a:rPr kumimoji="1" lang="en-US" altLang="ko-Kore-KR" dirty="0">
                <a:latin typeface="NanumSquare Light" panose="020B0600000101010101" pitchFamily="34" charset="-127"/>
                <a:ea typeface="NanumSquare Light" panose="020B0600000101010101" pitchFamily="34" charset="-127"/>
              </a:rPr>
              <a:t>Karimi et al., Findings of EMNLP 2021</a:t>
            </a:r>
            <a:endParaRPr kumimoji="1" lang="ko-Kore-KR" altLang="en-US" dirty="0">
              <a:latin typeface="NanumSquare Light" panose="020B0600000101010101" pitchFamily="34" charset="-127"/>
              <a:ea typeface="NanumSquare Light" panose="020B0600000101010101" pitchFamily="34" charset="-127"/>
            </a:endParaRPr>
          </a:p>
        </p:txBody>
      </p:sp>
      <p:sp>
        <p:nvSpPr>
          <p:cNvPr id="8" name="TextBox 7">
            <a:extLst>
              <a:ext uri="{FF2B5EF4-FFF2-40B4-BE49-F238E27FC236}">
                <a16:creationId xmlns:a16="http://schemas.microsoft.com/office/drawing/2014/main" id="{C84CC4F7-FE4B-AE48-4510-E6E149A105F7}"/>
              </a:ext>
            </a:extLst>
          </p:cNvPr>
          <p:cNvSpPr txBox="1"/>
          <p:nvPr/>
        </p:nvSpPr>
        <p:spPr>
          <a:xfrm>
            <a:off x="1775132" y="1447947"/>
            <a:ext cx="8856292" cy="584775"/>
          </a:xfrm>
          <a:prstGeom prst="rect">
            <a:avLst/>
          </a:prstGeom>
          <a:noFill/>
        </p:spPr>
        <p:txBody>
          <a:bodyPr wrap="square" rtlCol="0">
            <a:spAutoFit/>
          </a:bodyPr>
          <a:lstStyle/>
          <a:p>
            <a:pPr algn="ctr"/>
            <a:r>
              <a:rPr kumimoji="1" lang="en-US" altLang="ko-Kore-KR" sz="3200" dirty="0">
                <a:latin typeface="NanumSquare Light" panose="020B0600000101010101" pitchFamily="34" charset="-127"/>
                <a:ea typeface="NanumSquare Light" panose="020B0600000101010101" pitchFamily="34" charset="-127"/>
              </a:rPr>
              <a:t>Random insertion of punctuation marks</a:t>
            </a:r>
            <a:endParaRPr kumimoji="1" lang="ko-Kore-KR" altLang="en-US" sz="3200" dirty="0">
              <a:latin typeface="NanumSquare Light" panose="020B0600000101010101" pitchFamily="34" charset="-127"/>
              <a:ea typeface="NanumSquare Light" panose="020B0600000101010101" pitchFamily="34" charset="-127"/>
            </a:endParaRPr>
          </a:p>
        </p:txBody>
      </p:sp>
    </p:spTree>
    <p:extLst>
      <p:ext uri="{BB962C8B-B14F-4D97-AF65-F5344CB8AC3E}">
        <p14:creationId xmlns:p14="http://schemas.microsoft.com/office/powerpoint/2010/main" val="344023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a:xfrm>
            <a:off x="241300" y="211908"/>
            <a:ext cx="11950700" cy="694417"/>
          </a:xfrm>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Intro: Previous Text Augmentation – Others</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8</a:t>
            </a:fld>
            <a:endParaRPr lang="en-US" dirty="0">
              <a:latin typeface="NanumSquare Bold" panose="020B0600000101010101" pitchFamily="34" charset="-127"/>
              <a:ea typeface="NanumSquare Bold" panose="020B0600000101010101" pitchFamily="34" charset="-127"/>
            </a:endParaRPr>
          </a:p>
        </p:txBody>
      </p:sp>
      <p:pic>
        <p:nvPicPr>
          <p:cNvPr id="8" name="그림 7" descr="도표이(가) 표시된 사진&#10;&#10;자동 생성된 설명">
            <a:extLst>
              <a:ext uri="{FF2B5EF4-FFF2-40B4-BE49-F238E27FC236}">
                <a16:creationId xmlns:a16="http://schemas.microsoft.com/office/drawing/2014/main" id="{550A1D2E-74CC-3AFD-3742-876EEA6E2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784" y="1732442"/>
            <a:ext cx="3847802" cy="3393116"/>
          </a:xfrm>
          <a:prstGeom prst="rect">
            <a:avLst/>
          </a:prstGeom>
        </p:spPr>
      </p:pic>
      <p:pic>
        <p:nvPicPr>
          <p:cNvPr id="10" name="그림 9" descr="도표이(가) 표시된 사진&#10;&#10;자동 생성된 설명">
            <a:extLst>
              <a:ext uri="{FF2B5EF4-FFF2-40B4-BE49-F238E27FC236}">
                <a16:creationId xmlns:a16="http://schemas.microsoft.com/office/drawing/2014/main" id="{E3CB031B-7DFA-9AFA-FC02-728EF0219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 y="2261279"/>
            <a:ext cx="7048500" cy="2489200"/>
          </a:xfrm>
          <a:prstGeom prst="rect">
            <a:avLst/>
          </a:prstGeom>
        </p:spPr>
      </p:pic>
      <p:sp>
        <p:nvSpPr>
          <p:cNvPr id="11" name="TextBox 10">
            <a:extLst>
              <a:ext uri="{FF2B5EF4-FFF2-40B4-BE49-F238E27FC236}">
                <a16:creationId xmlns:a16="http://schemas.microsoft.com/office/drawing/2014/main" id="{DDBDD76B-8DB7-EBE9-AD38-AC19A2FA270C}"/>
              </a:ext>
            </a:extLst>
          </p:cNvPr>
          <p:cNvSpPr txBox="1"/>
          <p:nvPr/>
        </p:nvSpPr>
        <p:spPr>
          <a:xfrm>
            <a:off x="2627992" y="5111957"/>
            <a:ext cx="2275116" cy="677108"/>
          </a:xfrm>
          <a:prstGeom prst="rect">
            <a:avLst/>
          </a:prstGeom>
          <a:noFill/>
        </p:spPr>
        <p:txBody>
          <a:bodyPr wrap="square" rtlCol="0">
            <a:spAutoFit/>
          </a:bodyPr>
          <a:lstStyle/>
          <a:p>
            <a:pPr algn="ctr"/>
            <a:r>
              <a:rPr kumimoji="1" lang="en-US" altLang="ko-Kore-KR" sz="2000" dirty="0">
                <a:latin typeface="NanumSquare Light" panose="020B0600000101010101" pitchFamily="34" charset="-127"/>
                <a:ea typeface="NanumSquare Light" panose="020B0600000101010101" pitchFamily="34" charset="-127"/>
              </a:rPr>
              <a:t>Back-Translation</a:t>
            </a:r>
          </a:p>
          <a:p>
            <a:pPr algn="ctr"/>
            <a:r>
              <a:rPr kumimoji="1" lang="en-US" altLang="ko-Kore-KR" dirty="0" err="1">
                <a:latin typeface="NanumSquare Light" panose="020B0600000101010101" pitchFamily="34" charset="-127"/>
                <a:ea typeface="NanumSquare Light" panose="020B0600000101010101" pitchFamily="34" charset="-127"/>
              </a:rPr>
              <a:t>Sennrich</a:t>
            </a:r>
            <a:r>
              <a:rPr kumimoji="1" lang="en-US" altLang="ko-Kore-KR" dirty="0">
                <a:latin typeface="NanumSquare Light" panose="020B0600000101010101" pitchFamily="34" charset="-127"/>
                <a:ea typeface="NanumSquare Light" panose="020B0600000101010101" pitchFamily="34" charset="-127"/>
              </a:rPr>
              <a:t> et al.</a:t>
            </a:r>
            <a:endParaRPr kumimoji="1" lang="ko-Kore-KR" altLang="en-US" dirty="0">
              <a:latin typeface="NanumSquare Light" panose="020B0600000101010101" pitchFamily="34" charset="-127"/>
              <a:ea typeface="NanumSquare Light" panose="020B0600000101010101" pitchFamily="34" charset="-127"/>
            </a:endParaRPr>
          </a:p>
        </p:txBody>
      </p:sp>
      <p:sp>
        <p:nvSpPr>
          <p:cNvPr id="12" name="TextBox 11">
            <a:extLst>
              <a:ext uri="{FF2B5EF4-FFF2-40B4-BE49-F238E27FC236}">
                <a16:creationId xmlns:a16="http://schemas.microsoft.com/office/drawing/2014/main" id="{9FD4DE11-8886-08A4-A7F9-34D07EE044F1}"/>
              </a:ext>
            </a:extLst>
          </p:cNvPr>
          <p:cNvSpPr txBox="1"/>
          <p:nvPr/>
        </p:nvSpPr>
        <p:spPr>
          <a:xfrm>
            <a:off x="8646127" y="5125558"/>
            <a:ext cx="2275116" cy="677108"/>
          </a:xfrm>
          <a:prstGeom prst="rect">
            <a:avLst/>
          </a:prstGeom>
          <a:noFill/>
        </p:spPr>
        <p:txBody>
          <a:bodyPr wrap="square" rtlCol="0">
            <a:spAutoFit/>
          </a:bodyPr>
          <a:lstStyle/>
          <a:p>
            <a:pPr algn="ctr"/>
            <a:r>
              <a:rPr kumimoji="1" lang="en-US" altLang="ko-Kore-KR" sz="2000" dirty="0">
                <a:latin typeface="NanumSquare Light" panose="020B0600000101010101" pitchFamily="34" charset="-127"/>
                <a:ea typeface="NanumSquare Light" panose="020B0600000101010101" pitchFamily="34" charset="-127"/>
              </a:rPr>
              <a:t>Conditional BERT</a:t>
            </a:r>
          </a:p>
          <a:p>
            <a:pPr algn="ctr"/>
            <a:r>
              <a:rPr kumimoji="1" lang="en-US" altLang="ko-Kore-KR" dirty="0">
                <a:latin typeface="NanumSquare Light" panose="020B0600000101010101" pitchFamily="34" charset="-127"/>
                <a:ea typeface="NanumSquare Light" panose="020B0600000101010101" pitchFamily="34" charset="-127"/>
              </a:rPr>
              <a:t>Wu et al.</a:t>
            </a:r>
            <a:endParaRPr kumimoji="1" lang="ko-Kore-KR" altLang="en-US" dirty="0">
              <a:latin typeface="NanumSquare Light" panose="020B0600000101010101" pitchFamily="34" charset="-127"/>
              <a:ea typeface="NanumSquare Light" panose="020B0600000101010101" pitchFamily="34" charset="-127"/>
            </a:endParaRPr>
          </a:p>
        </p:txBody>
      </p:sp>
      <p:sp>
        <p:nvSpPr>
          <p:cNvPr id="13" name="TextBox 12">
            <a:extLst>
              <a:ext uri="{FF2B5EF4-FFF2-40B4-BE49-F238E27FC236}">
                <a16:creationId xmlns:a16="http://schemas.microsoft.com/office/drawing/2014/main" id="{ADFF5B92-B8FD-F5DC-59F9-FEE1224CE57E}"/>
              </a:ext>
            </a:extLst>
          </p:cNvPr>
          <p:cNvSpPr txBox="1"/>
          <p:nvPr/>
        </p:nvSpPr>
        <p:spPr>
          <a:xfrm>
            <a:off x="42068" y="6322927"/>
            <a:ext cx="11810408" cy="276999"/>
          </a:xfrm>
          <a:prstGeom prst="rect">
            <a:avLst/>
          </a:prstGeom>
          <a:noFill/>
        </p:spPr>
        <p:txBody>
          <a:bodyPr wrap="square">
            <a:spAutoFit/>
          </a:bodyPr>
          <a:lstStyle/>
          <a:p>
            <a:r>
              <a:rPr lang="en-US" altLang="ko-Kore-KR" sz="1200" dirty="0">
                <a:latin typeface="NanumSquare Light" panose="020B0600000101010101" pitchFamily="34" charset="-127"/>
                <a:ea typeface="NanumSquare Light" panose="020B0600000101010101" pitchFamily="34" charset="-127"/>
              </a:rPr>
              <a:t>Image from https://</a:t>
            </a:r>
            <a:r>
              <a:rPr lang="en-US" altLang="ko-Kore-KR" sz="1200" dirty="0" err="1">
                <a:latin typeface="NanumSquare Light" panose="020B0600000101010101" pitchFamily="34" charset="-127"/>
                <a:ea typeface="NanumSquare Light" panose="020B0600000101010101" pitchFamily="34" charset="-127"/>
              </a:rPr>
              <a:t>amitness.com</a:t>
            </a:r>
            <a:r>
              <a:rPr lang="en-US" altLang="ko-Kore-KR" sz="1200" dirty="0">
                <a:latin typeface="NanumSquare Light" panose="020B0600000101010101" pitchFamily="34" charset="-127"/>
                <a:ea typeface="NanumSquare Light" panose="020B0600000101010101" pitchFamily="34" charset="-127"/>
              </a:rPr>
              <a:t>/2020/02/back-translation-in-google-sheets/</a:t>
            </a:r>
            <a:endParaRPr lang="ko-Kore-KR" altLang="en-US" sz="1200" dirty="0">
              <a:latin typeface="NanumSquare Light" panose="020B0600000101010101" pitchFamily="34" charset="-127"/>
              <a:ea typeface="NanumSquare Light" panose="020B0600000101010101" pitchFamily="34" charset="-127"/>
            </a:endParaRPr>
          </a:p>
        </p:txBody>
      </p:sp>
    </p:spTree>
    <p:extLst>
      <p:ext uri="{BB962C8B-B14F-4D97-AF65-F5344CB8AC3E}">
        <p14:creationId xmlns:p14="http://schemas.microsoft.com/office/powerpoint/2010/main" val="2778561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BBE191-A797-CABE-BDCD-540112164290}"/>
              </a:ext>
            </a:extLst>
          </p:cNvPr>
          <p:cNvSpPr>
            <a:spLocks noGrp="1"/>
          </p:cNvSpPr>
          <p:nvPr>
            <p:ph type="title"/>
          </p:nvPr>
        </p:nvSpPr>
        <p:spPr/>
        <p:txBody>
          <a:bodyPr/>
          <a:lstStyle/>
          <a:p>
            <a:r>
              <a:rPr lang="en-US" altLang="ko-KR" dirty="0">
                <a:latin typeface="NanumSquare ExtraBold" panose="020B0600000101010101" pitchFamily="34" charset="-127"/>
                <a:ea typeface="NanumSquare ExtraBold" panose="020B0600000101010101" pitchFamily="34" charset="-127"/>
                <a:cs typeface="Helvetica Neue" panose="02000503000000020004" pitchFamily="2" charset="0"/>
              </a:rPr>
              <a:t>Our Intuition</a:t>
            </a:r>
            <a:endParaRPr lang="ko-KR" altLang="en-US" dirty="0">
              <a:latin typeface="NanumSquare ExtraBold" panose="020B0600000101010101" pitchFamily="34" charset="-127"/>
              <a:ea typeface="NanumSquare ExtraBold" panose="020B0600000101010101" pitchFamily="34" charset="-127"/>
              <a:cs typeface="Helvetica Neue" panose="02000503000000020004" pitchFamily="2" charset="0"/>
            </a:endParaRPr>
          </a:p>
        </p:txBody>
      </p:sp>
      <p:sp>
        <p:nvSpPr>
          <p:cNvPr id="3" name="날짜 개체 틀 2">
            <a:extLst>
              <a:ext uri="{FF2B5EF4-FFF2-40B4-BE49-F238E27FC236}">
                <a16:creationId xmlns:a16="http://schemas.microsoft.com/office/drawing/2014/main" id="{644A8793-593D-B638-2CB2-601868DD32AC}"/>
              </a:ext>
            </a:extLst>
          </p:cNvPr>
          <p:cNvSpPr>
            <a:spLocks noGrp="1"/>
          </p:cNvSpPr>
          <p:nvPr>
            <p:ph type="dt" sz="half" idx="2"/>
          </p:nvPr>
        </p:nvSpPr>
        <p:spPr/>
        <p:txBody>
          <a:bodyPr/>
          <a:lstStyle/>
          <a:p>
            <a:fld id="{17117440-EE77-462F-BB67-A64BB55C7793}" type="datetime1">
              <a:rPr lang="en-US" altLang="ko-KR" smtClean="0">
                <a:latin typeface="NanumSquare Bold" panose="020B0600000101010101" pitchFamily="34" charset="-127"/>
                <a:ea typeface="NanumSquare Bold" panose="020B0600000101010101" pitchFamily="34" charset="-127"/>
              </a:rPr>
              <a:t>5/5/23</a:t>
            </a:fld>
            <a:endParaRPr lang="en-US" dirty="0">
              <a:latin typeface="NanumSquare Bold" panose="020B0600000101010101" pitchFamily="34" charset="-127"/>
              <a:ea typeface="NanumSquare Bold" panose="020B0600000101010101" pitchFamily="34" charset="-127"/>
            </a:endParaRPr>
          </a:p>
        </p:txBody>
      </p:sp>
      <p:sp>
        <p:nvSpPr>
          <p:cNvPr id="4" name="바닥글 개체 틀 3">
            <a:extLst>
              <a:ext uri="{FF2B5EF4-FFF2-40B4-BE49-F238E27FC236}">
                <a16:creationId xmlns:a16="http://schemas.microsoft.com/office/drawing/2014/main" id="{CE0BD8F8-6577-F0A6-EA22-24233F4A5F5B}"/>
              </a:ext>
            </a:extLst>
          </p:cNvPr>
          <p:cNvSpPr>
            <a:spLocks noGrp="1"/>
          </p:cNvSpPr>
          <p:nvPr>
            <p:ph type="ftr" sz="quarter" idx="3"/>
          </p:nvPr>
        </p:nvSpPr>
        <p:spPr/>
        <p:txBody>
          <a:bodyPr/>
          <a:lstStyle/>
          <a:p>
            <a:r>
              <a:rPr lang="en-US" altLang="ko-KR" dirty="0">
                <a:latin typeface="NanumSquare Bold" panose="020B0600000101010101" pitchFamily="34" charset="-127"/>
                <a:ea typeface="NanumSquare Bold" panose="020B0600000101010101" pitchFamily="34" charset="-127"/>
              </a:rPr>
              <a:t>ICLR Tiny Paper Presentation</a:t>
            </a:r>
            <a:endParaRPr lang="ko-KR" altLang="en-US" dirty="0">
              <a:latin typeface="NanumSquare Bold" panose="020B0600000101010101" pitchFamily="34" charset="-127"/>
              <a:ea typeface="NanumSquare Bold" panose="020B0600000101010101" pitchFamily="34" charset="-127"/>
            </a:endParaRPr>
          </a:p>
        </p:txBody>
      </p:sp>
      <p:sp>
        <p:nvSpPr>
          <p:cNvPr id="5" name="슬라이드 번호 개체 틀 4">
            <a:extLst>
              <a:ext uri="{FF2B5EF4-FFF2-40B4-BE49-F238E27FC236}">
                <a16:creationId xmlns:a16="http://schemas.microsoft.com/office/drawing/2014/main" id="{2E0DF40D-7337-FFF9-D16F-1C0BB2CBCCB0}"/>
              </a:ext>
            </a:extLst>
          </p:cNvPr>
          <p:cNvSpPr>
            <a:spLocks noGrp="1"/>
          </p:cNvSpPr>
          <p:nvPr>
            <p:ph type="sldNum" sz="quarter" idx="4"/>
          </p:nvPr>
        </p:nvSpPr>
        <p:spPr/>
        <p:txBody>
          <a:bodyPr/>
          <a:lstStyle/>
          <a:p>
            <a:fld id="{A1E35E8E-02CE-4456-B943-212403C084F4}" type="slidenum">
              <a:rPr lang="en-US" altLang="ko-KR" smtClean="0">
                <a:latin typeface="NanumSquare Bold" panose="020B0600000101010101" pitchFamily="34" charset="-127"/>
                <a:ea typeface="NanumSquare Bold" panose="020B0600000101010101" pitchFamily="34" charset="-127"/>
              </a:rPr>
              <a:pPr/>
              <a:t>9</a:t>
            </a:fld>
            <a:endParaRPr lang="en-US" dirty="0">
              <a:latin typeface="NanumSquare Bold" panose="020B0600000101010101" pitchFamily="34" charset="-127"/>
              <a:ea typeface="NanumSquare Bold" panose="020B0600000101010101" pitchFamily="34" charset="-127"/>
            </a:endParaRPr>
          </a:p>
        </p:txBody>
      </p:sp>
      <p:sp>
        <p:nvSpPr>
          <p:cNvPr id="6" name="TextBox 5">
            <a:extLst>
              <a:ext uri="{FF2B5EF4-FFF2-40B4-BE49-F238E27FC236}">
                <a16:creationId xmlns:a16="http://schemas.microsoft.com/office/drawing/2014/main" id="{4A9C0BA7-8937-CFF1-27BA-7E93EA34E909}"/>
              </a:ext>
            </a:extLst>
          </p:cNvPr>
          <p:cNvSpPr txBox="1"/>
          <p:nvPr/>
        </p:nvSpPr>
        <p:spPr>
          <a:xfrm>
            <a:off x="200626" y="2890391"/>
            <a:ext cx="11790746" cy="1323439"/>
          </a:xfrm>
          <a:prstGeom prst="rect">
            <a:avLst/>
          </a:prstGeom>
          <a:noFill/>
        </p:spPr>
        <p:txBody>
          <a:bodyPr wrap="square" rtlCol="0">
            <a:spAutoFit/>
          </a:bodyPr>
          <a:lstStyle/>
          <a:p>
            <a:pPr algn="ctr"/>
            <a:r>
              <a:rPr kumimoji="1" lang="en-US" altLang="ko-KR" sz="4000" dirty="0">
                <a:latin typeface="NanumSquare Light" panose="020B0600000101010101" pitchFamily="34" charset="-127"/>
                <a:ea typeface="NanumSquare Light" panose="020B0600000101010101" pitchFamily="34" charset="-127"/>
              </a:rPr>
              <a:t>How can we </a:t>
            </a:r>
            <a:r>
              <a:rPr kumimoji="1" lang="en-US" altLang="ko-KR" sz="4000" b="1" dirty="0">
                <a:latin typeface="NanumSquare Light" panose="020B0600000101010101" pitchFamily="34" charset="-127"/>
                <a:ea typeface="NanumSquare Light" panose="020B0600000101010101" pitchFamily="34" charset="-127"/>
              </a:rPr>
              <a:t>improve existing rule-based methods</a:t>
            </a:r>
            <a:br>
              <a:rPr kumimoji="1" lang="en-US" altLang="ko-KR" sz="4000" dirty="0">
                <a:latin typeface="NanumSquare Light" panose="020B0600000101010101" pitchFamily="34" charset="-127"/>
                <a:ea typeface="NanumSquare Light" panose="020B0600000101010101" pitchFamily="34" charset="-127"/>
              </a:rPr>
            </a:br>
            <a:r>
              <a:rPr kumimoji="1" lang="en-US" altLang="ko-KR" sz="4000" dirty="0">
                <a:latin typeface="NanumSquare Light" panose="020B0600000101010101" pitchFamily="34" charset="-127"/>
                <a:ea typeface="NanumSquare Light" panose="020B0600000101010101" pitchFamily="34" charset="-127"/>
              </a:rPr>
              <a:t>while </a:t>
            </a:r>
            <a:r>
              <a:rPr kumimoji="1" lang="en-US" altLang="ko-KR" sz="4000" b="1" dirty="0">
                <a:latin typeface="NanumSquare Light" panose="020B0600000101010101" pitchFamily="34" charset="-127"/>
                <a:ea typeface="NanumSquare Light" panose="020B0600000101010101" pitchFamily="34" charset="-127"/>
              </a:rPr>
              <a:t>maintaining its simplicity</a:t>
            </a:r>
            <a:r>
              <a:rPr kumimoji="1" lang="en-US" altLang="ko-KR" sz="4000" dirty="0">
                <a:latin typeface="NanumSquare Light" panose="020B0600000101010101" pitchFamily="34" charset="-127"/>
                <a:ea typeface="NanumSquare Light" panose="020B0600000101010101" pitchFamily="34" charset="-127"/>
              </a:rPr>
              <a:t>? </a:t>
            </a:r>
            <a:endParaRPr kumimoji="1" lang="ko-Kore-KR" altLang="en-US" sz="4000" dirty="0">
              <a:latin typeface="NanumSquare Light" panose="020B0600000101010101" pitchFamily="34" charset="-127"/>
              <a:ea typeface="NanumSquare Light" panose="020B0600000101010101" pitchFamily="34" charset="-127"/>
            </a:endParaRPr>
          </a:p>
        </p:txBody>
      </p:sp>
    </p:spTree>
    <p:extLst>
      <p:ext uri="{BB962C8B-B14F-4D97-AF65-F5344CB8AC3E}">
        <p14:creationId xmlns:p14="http://schemas.microsoft.com/office/powerpoint/2010/main" val="4022684668"/>
      </p:ext>
    </p:extLst>
  </p:cSld>
  <p:clrMapOvr>
    <a:masterClrMapping/>
  </p:clrMapOvr>
</p:sld>
</file>

<file path=ppt/theme/theme1.xml><?xml version="1.0" encoding="utf-8"?>
<a:theme xmlns:a="http://schemas.openxmlformats.org/drawingml/2006/main" name="Office 테마">
  <a:themeElements>
    <a:clrScheme name="기류">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사용자 지정 1">
      <a:majorFont>
        <a:latin typeface="HelveticaNeueLT Pro 65 Md"/>
        <a:ea typeface="나눔스퀘어 ExtraBold"/>
        <a:cs typeface=""/>
      </a:majorFont>
      <a:minorFont>
        <a:latin typeface="HelveticaNeueLT Pro 65 Md"/>
        <a:ea typeface="나눔스퀘어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1467</TotalTime>
  <Words>1756</Words>
  <Application>Microsoft Macintosh PowerPoint</Application>
  <PresentationFormat>와이드스크린</PresentationFormat>
  <Paragraphs>237</Paragraphs>
  <Slides>20</Slides>
  <Notes>20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20</vt:i4>
      </vt:variant>
    </vt:vector>
  </HeadingPairs>
  <TitlesOfParts>
    <vt:vector size="28" baseType="lpstr">
      <vt:lpstr>NanumSquare ExtraBold</vt:lpstr>
      <vt:lpstr>Arial</vt:lpstr>
      <vt:lpstr>NanumSquare</vt:lpstr>
      <vt:lpstr>HelveticaNeueLT Pro 65 Md</vt:lpstr>
      <vt:lpstr>NanumSquare Bold</vt:lpstr>
      <vt:lpstr>맑은 고딕</vt:lpstr>
      <vt:lpstr>NanumSquare Light</vt:lpstr>
      <vt:lpstr>Office 테마</vt:lpstr>
      <vt:lpstr>SoftEDA: Rethinking Rule-Based Data Augmentation with Soft Labels </vt:lpstr>
      <vt:lpstr>Intro: Importance of Data</vt:lpstr>
      <vt:lpstr>Intro: Importance of Data</vt:lpstr>
      <vt:lpstr>Intro: Data Augmentation</vt:lpstr>
      <vt:lpstr>Intro: Difficulty of Text Data Augmentation</vt:lpstr>
      <vt:lpstr>Intro: Previous Text Augmentation – EDA</vt:lpstr>
      <vt:lpstr>Intro: Previous Text Augmentation – AEDA</vt:lpstr>
      <vt:lpstr>Intro: Previous Text Augmentation – Others</vt:lpstr>
      <vt:lpstr>Our Intuition</vt:lpstr>
      <vt:lpstr>Our Intuition</vt:lpstr>
      <vt:lpstr>Method: Apply Label Smoothing</vt:lpstr>
      <vt:lpstr>Method: Overall flow</vt:lpstr>
      <vt:lpstr>Experiment: Datasets</vt:lpstr>
      <vt:lpstr>Experiment: Backbone Models</vt:lpstr>
      <vt:lpstr>Experiment: Baseline Methods</vt:lpstr>
      <vt:lpstr>Experiment: Results</vt:lpstr>
      <vt:lpstr>Conclusion</vt:lpstr>
      <vt:lpstr>Intro: Data Augmentation</vt:lpstr>
      <vt:lpstr>Appendix: Smoothing Factor</vt:lpstr>
      <vt:lpstr>Appendix: Similar Work in Vision Field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위정아</dc:creator>
  <cp:lastModifiedBy>최주환</cp:lastModifiedBy>
  <cp:revision>102</cp:revision>
  <dcterms:created xsi:type="dcterms:W3CDTF">2019-01-31T17:37:45Z</dcterms:created>
  <dcterms:modified xsi:type="dcterms:W3CDTF">2023-05-05T07:45:48Z</dcterms:modified>
</cp:coreProperties>
</file>